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package/2006/relationships/metadata/core-properties" Target="docProps/core.xml"/><Relationship Id="rId2"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Lst>
  <p:sldSz cy="6858000" cx="12192000"/>
  <p:notesSz cx="6858000" cy="9144000"/>
  <p:embeddedFontLst>
    <p:embeddedFont>
      <p:font typeface="Lobster"/>
      <p:regular r:id="rId78"/>
    </p:embeddedFont>
    <p:embeddedFont>
      <p:font typeface="Source Sans Pro"/>
      <p:regular r:id="rId79"/>
      <p:bold r:id="rId80"/>
      <p:italic r:id="rId81"/>
      <p:boldItalic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http://customooxmlschemas.google.com/">
      <go:slidesCustomData xmlns:go="http://customooxmlschemas.google.com/" r:id="rId83" roundtripDataSignature="AMtx7mg0B073XTuzg8+lo5FpRpJzzvPDzg=="/>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8B44C096-3204-4937-A92B-4950CD3E1FD1}">
  <a:tblStyle styleId="{8B44C096-3204-4937-A92B-4950CD3E1FD1}" styleName="Table_0">
    <a:wholeTbl>
      <a:tcTxStyle b="off" i="off">
        <a:font>
          <a:latin typeface="Arial"/>
          <a:ea typeface="Arial"/>
          <a:cs typeface="Arial"/>
        </a:font>
        <a:srgbClr val="000000"/>
      </a:tcTx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3" Type="http://customschemas.google.com/relationships/presentationmetadata" Target="metadata"/><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80" Type="http://schemas.openxmlformats.org/officeDocument/2006/relationships/font" Target="fonts/SourceSansPro-bold.fntdata"/><Relationship Id="rId82" Type="http://schemas.openxmlformats.org/officeDocument/2006/relationships/font" Target="fonts/SourceSansPro-boldItalic.fntdata"/><Relationship Id="rId81" Type="http://schemas.openxmlformats.org/officeDocument/2006/relationships/font" Target="fonts/SourceSansPro-italic.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font" Target="fonts/SourceSansPro-regular.fntdata"/><Relationship Id="rId34" Type="http://schemas.openxmlformats.org/officeDocument/2006/relationships/slide" Target="slides/slide29.xml"/><Relationship Id="rId78" Type="http://schemas.openxmlformats.org/officeDocument/2006/relationships/font" Target="fonts/Lobster-regular.fntdata"/><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 name="Shape 122"/>
        <p:cNvGrpSpPr/>
        <p:nvPr/>
      </p:nvGrpSpPr>
      <p:grpSpPr>
        <a:xfrm>
          <a:off x="0" y="0"/>
          <a:ext cx="0" cy="0"/>
          <a:chOff x="0" y="0"/>
          <a:chExt cx="0" cy="0"/>
        </a:xfrm>
      </p:grpSpPr>
      <p:sp>
        <p:nvSpPr>
          <p:cNvPr id="123" name="Google Shape;123;g241643f8cd2_0_102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 name="Google Shape;124;g241643f8cd2_0_10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2" name="Shape 202"/>
        <p:cNvGrpSpPr/>
        <p:nvPr/>
      </p:nvGrpSpPr>
      <p:grpSpPr>
        <a:xfrm>
          <a:off x="0" y="0"/>
          <a:ext cx="0" cy="0"/>
          <a:chOff x="0" y="0"/>
          <a:chExt cx="0" cy="0"/>
        </a:xfrm>
      </p:grpSpPr>
      <p:sp>
        <p:nvSpPr>
          <p:cNvPr id="203" name="Google Shape;203;g241643f8cd2_0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241643f8cd2_0_4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241643f8cd2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241643f8cd2_0_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1" name="Shape 221"/>
        <p:cNvGrpSpPr/>
        <p:nvPr/>
      </p:nvGrpSpPr>
      <p:grpSpPr>
        <a:xfrm>
          <a:off x="0" y="0"/>
          <a:ext cx="0" cy="0"/>
          <a:chOff x="0" y="0"/>
          <a:chExt cx="0" cy="0"/>
        </a:xfrm>
      </p:grpSpPr>
      <p:sp>
        <p:nvSpPr>
          <p:cNvPr id="222" name="Google Shape;222;g241643f8cd2_0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3" name="Google Shape;223;g241643f8cd2_0_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2" name="Shape 232"/>
        <p:cNvGrpSpPr/>
        <p:nvPr/>
      </p:nvGrpSpPr>
      <p:grpSpPr>
        <a:xfrm>
          <a:off x="0" y="0"/>
          <a:ext cx="0" cy="0"/>
          <a:chOff x="0" y="0"/>
          <a:chExt cx="0" cy="0"/>
        </a:xfrm>
      </p:grpSpPr>
      <p:sp>
        <p:nvSpPr>
          <p:cNvPr id="233" name="Google Shape;233;g241643f8cd2_0_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4" name="Google Shape;234;g241643f8cd2_0_7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4" name="Shape 244"/>
        <p:cNvGrpSpPr/>
        <p:nvPr/>
      </p:nvGrpSpPr>
      <p:grpSpPr>
        <a:xfrm>
          <a:off x="0" y="0"/>
          <a:ext cx="0" cy="0"/>
          <a:chOff x="0" y="0"/>
          <a:chExt cx="0" cy="0"/>
        </a:xfrm>
      </p:grpSpPr>
      <p:sp>
        <p:nvSpPr>
          <p:cNvPr id="245" name="Google Shape;245;g241643f8cd2_0_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6" name="Google Shape;246;g241643f8cd2_0_8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241643f8cd2_0_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241643f8cd2_0_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241643f8cd2_0_128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241643f8cd2_0_128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First, before getting into the details, I’d like to read out loud a small intro I wrote..</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4" name="Shape 274"/>
        <p:cNvGrpSpPr/>
        <p:nvPr/>
      </p:nvGrpSpPr>
      <p:grpSpPr>
        <a:xfrm>
          <a:off x="0" y="0"/>
          <a:ext cx="0" cy="0"/>
          <a:chOff x="0" y="0"/>
          <a:chExt cx="0" cy="0"/>
        </a:xfrm>
      </p:grpSpPr>
      <p:sp>
        <p:nvSpPr>
          <p:cNvPr id="275" name="Google Shape;275;g241643f8cd2_0_12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6" name="Google Shape;276;g241643f8cd2_0_128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First, before getting into the details, I’d like to read out loud a small intro I wrote..</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1" name="Shape 281"/>
        <p:cNvGrpSpPr/>
        <p:nvPr/>
      </p:nvGrpSpPr>
      <p:grpSpPr>
        <a:xfrm>
          <a:off x="0" y="0"/>
          <a:ext cx="0" cy="0"/>
          <a:chOff x="0" y="0"/>
          <a:chExt cx="0" cy="0"/>
        </a:xfrm>
      </p:grpSpPr>
      <p:sp>
        <p:nvSpPr>
          <p:cNvPr id="282" name="Google Shape;282;g241643f8cd2_0_1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3" name="Google Shape;283;g241643f8cd2_0_12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7" name="Shape 287"/>
        <p:cNvGrpSpPr/>
        <p:nvPr/>
      </p:nvGrpSpPr>
      <p:grpSpPr>
        <a:xfrm>
          <a:off x="0" y="0"/>
          <a:ext cx="0" cy="0"/>
          <a:chOff x="0" y="0"/>
          <a:chExt cx="0" cy="0"/>
        </a:xfrm>
      </p:grpSpPr>
      <p:sp>
        <p:nvSpPr>
          <p:cNvPr id="288" name="Google Shape;288;g241643f8cd2_0_1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9" name="Google Shape;289;g241643f8cd2_0_115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 name="Shape 130"/>
        <p:cNvGrpSpPr/>
        <p:nvPr/>
      </p:nvGrpSpPr>
      <p:grpSpPr>
        <a:xfrm>
          <a:off x="0" y="0"/>
          <a:ext cx="0" cy="0"/>
          <a:chOff x="0" y="0"/>
          <a:chExt cx="0" cy="0"/>
        </a:xfrm>
      </p:grpSpPr>
      <p:sp>
        <p:nvSpPr>
          <p:cNvPr id="131" name="Google Shape;131;g241643f8cd2_0_102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 name="Google Shape;132;g241643f8cd2_0_10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3" name="Shape 293"/>
        <p:cNvGrpSpPr/>
        <p:nvPr/>
      </p:nvGrpSpPr>
      <p:grpSpPr>
        <a:xfrm>
          <a:off x="0" y="0"/>
          <a:ext cx="0" cy="0"/>
          <a:chOff x="0" y="0"/>
          <a:chExt cx="0" cy="0"/>
        </a:xfrm>
      </p:grpSpPr>
      <p:sp>
        <p:nvSpPr>
          <p:cNvPr id="294" name="Google Shape;294;g241643f8cd2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5" name="Google Shape;295;g241643f8cd2_0_12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There are many moving parts at work here. In my case, I work at the intersection of…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1" name="Shape 301"/>
        <p:cNvGrpSpPr/>
        <p:nvPr/>
      </p:nvGrpSpPr>
      <p:grpSpPr>
        <a:xfrm>
          <a:off x="0" y="0"/>
          <a:ext cx="0" cy="0"/>
          <a:chOff x="0" y="0"/>
          <a:chExt cx="0" cy="0"/>
        </a:xfrm>
      </p:grpSpPr>
      <p:sp>
        <p:nvSpPr>
          <p:cNvPr id="302" name="Google Shape;302;g241643f8cd2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3" name="Google Shape;303;g241643f8cd2_0_13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And while this is very exciting…</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241643f8cd2_0_1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241643f8cd2_0_14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It also means there’s a great deal that I don’t know about. It’s impossible to master everything.</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241643f8cd2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241643f8cd2_0_16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If for example we trace a temporal line for the major events in NLP we might have to start by mentioning the Weaver’s memorandum in which Shannon and Weaver brought the idea of machine translation for the first time ever.</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9" name="Shape 339"/>
        <p:cNvGrpSpPr/>
        <p:nvPr/>
      </p:nvGrpSpPr>
      <p:grpSpPr>
        <a:xfrm>
          <a:off x="0" y="0"/>
          <a:ext cx="0" cy="0"/>
          <a:chOff x="0" y="0"/>
          <a:chExt cx="0" cy="0"/>
        </a:xfrm>
      </p:grpSpPr>
      <p:sp>
        <p:nvSpPr>
          <p:cNvPr id="340" name="Google Shape;340;g241643f8cd2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1" name="Google Shape;341;g241643f8cd2_0_17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This is the part I’ll be focusing since that was the part I had to live through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1" name="Shape 351"/>
        <p:cNvGrpSpPr/>
        <p:nvPr/>
      </p:nvGrpSpPr>
      <p:grpSpPr>
        <a:xfrm>
          <a:off x="0" y="0"/>
          <a:ext cx="0" cy="0"/>
          <a:chOff x="0" y="0"/>
          <a:chExt cx="0" cy="0"/>
        </a:xfrm>
      </p:grpSpPr>
      <p:sp>
        <p:nvSpPr>
          <p:cNvPr id="352" name="Google Shape;352;g241643f8cd2_0_1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241643f8cd2_0_18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But the timeline of NLP is very tightly coupled with that of the Machine Learning or even AI.</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0" name="Shape 360"/>
        <p:cNvGrpSpPr/>
        <p:nvPr/>
      </p:nvGrpSpPr>
      <p:grpSpPr>
        <a:xfrm>
          <a:off x="0" y="0"/>
          <a:ext cx="0" cy="0"/>
          <a:chOff x="0" y="0"/>
          <a:chExt cx="0" cy="0"/>
        </a:xfrm>
      </p:grpSpPr>
      <p:sp>
        <p:nvSpPr>
          <p:cNvPr id="361" name="Google Shape;361;g241643f8cd2_0_19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2" name="Google Shape;362;g241643f8cd2_0_19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In fact, ML is technically a branch of AI, and DL is a branch of ML, with Data Science overlapping the three. And DL is probably the cause of all the fuzz about AI we’ve been living in recent years.</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241643f8cd2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241643f8cd2_0_19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But it wasn’t always like that. If we attend to the timeline, the history of AI has experienced what they call summers and winters… We are now in a very intense AI Spring/Summer.</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6" name="Shape 386"/>
        <p:cNvGrpSpPr/>
        <p:nvPr/>
      </p:nvGrpSpPr>
      <p:grpSpPr>
        <a:xfrm>
          <a:off x="0" y="0"/>
          <a:ext cx="0" cy="0"/>
          <a:chOff x="0" y="0"/>
          <a:chExt cx="0" cy="0"/>
        </a:xfrm>
      </p:grpSpPr>
      <p:sp>
        <p:nvSpPr>
          <p:cNvPr id="387" name="Google Shape;387;g241643f8cd2_0_2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241643f8cd2_0_21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 reality is that events and progress do not happen in isolation</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4" name="Shape 394"/>
        <p:cNvGrpSpPr/>
        <p:nvPr/>
      </p:nvGrpSpPr>
      <p:grpSpPr>
        <a:xfrm>
          <a:off x="0" y="0"/>
          <a:ext cx="0" cy="0"/>
          <a:chOff x="0" y="0"/>
          <a:chExt cx="0" cy="0"/>
        </a:xfrm>
      </p:grpSpPr>
      <p:sp>
        <p:nvSpPr>
          <p:cNvPr id="395" name="Google Shape;395;g241643f8cd2_0_2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6" name="Google Shape;396;g241643f8cd2_0_2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Personally, given the context in which I started my own research career, I like to see it a lot like this. This is not especially accurate or anything, but it links very well with my own experience and drift between fields. I consider myself an outsider in all of them, and that gives me great freedom, at the cost of not finding any department that wants to hire me LOL. So, yeah, be careful being the hybrid </a:t>
            </a:r>
            <a:r>
              <a:rPr b="1" lang="en-US"/>
              <a:t>i</a:t>
            </a:r>
            <a:r>
              <a:rPr b="1" lang="en-US">
                <a:solidFill>
                  <a:schemeClr val="dk1"/>
                </a:solidFill>
              </a:rPr>
              <a:t>nterdisciplinary scholar.</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 name="Shape 138"/>
        <p:cNvGrpSpPr/>
        <p:nvPr/>
      </p:nvGrpSpPr>
      <p:grpSpPr>
        <a:xfrm>
          <a:off x="0" y="0"/>
          <a:ext cx="0" cy="0"/>
          <a:chOff x="0" y="0"/>
          <a:chExt cx="0" cy="0"/>
        </a:xfrm>
      </p:grpSpPr>
      <p:sp>
        <p:nvSpPr>
          <p:cNvPr id="139" name="Google Shape;139;g241643f8cd2_0_10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0" name="Google Shape;140;g241643f8cd2_0_103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5" name="Shape 405"/>
        <p:cNvGrpSpPr/>
        <p:nvPr/>
      </p:nvGrpSpPr>
      <p:grpSpPr>
        <a:xfrm>
          <a:off x="0" y="0"/>
          <a:ext cx="0" cy="0"/>
          <a:chOff x="0" y="0"/>
          <a:chExt cx="0" cy="0"/>
        </a:xfrm>
      </p:grpSpPr>
      <p:sp>
        <p:nvSpPr>
          <p:cNvPr id="406" name="Google Shape;406;g241643f8cd2_0_2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241643f8cd2_0_23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For me, it all started counting words. As such, I’ll start with my own timid approaches to stylometry.</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2" name="Shape 412"/>
        <p:cNvGrpSpPr/>
        <p:nvPr/>
      </p:nvGrpSpPr>
      <p:grpSpPr>
        <a:xfrm>
          <a:off x="0" y="0"/>
          <a:ext cx="0" cy="0"/>
          <a:chOff x="0" y="0"/>
          <a:chExt cx="0" cy="0"/>
        </a:xfrm>
      </p:grpSpPr>
      <p:sp>
        <p:nvSpPr>
          <p:cNvPr id="413" name="Google Shape;413;g241643f8cd2_0_4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14" name="Google Shape;414;g241643f8cd2_0_465: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9" name="Shape 419"/>
        <p:cNvGrpSpPr/>
        <p:nvPr/>
      </p:nvGrpSpPr>
      <p:grpSpPr>
        <a:xfrm>
          <a:off x="0" y="0"/>
          <a:ext cx="0" cy="0"/>
          <a:chOff x="0" y="0"/>
          <a:chExt cx="0" cy="0"/>
        </a:xfrm>
      </p:grpSpPr>
      <p:sp>
        <p:nvSpPr>
          <p:cNvPr id="420" name="Google Shape;420;g241643f8cd2_0_4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1" name="Google Shape;421;g241643f8cd2_0_47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5" name="Shape 425"/>
        <p:cNvGrpSpPr/>
        <p:nvPr/>
      </p:nvGrpSpPr>
      <p:grpSpPr>
        <a:xfrm>
          <a:off x="0" y="0"/>
          <a:ext cx="0" cy="0"/>
          <a:chOff x="0" y="0"/>
          <a:chExt cx="0" cy="0"/>
        </a:xfrm>
      </p:grpSpPr>
      <p:sp>
        <p:nvSpPr>
          <p:cNvPr id="426" name="Google Shape;426;g241643f8cd2_0_47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27" name="Google Shape;427;g241643f8cd2_0_47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241643f8cd2_0_4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3" name="Google Shape;433;g241643f8cd2_0_48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7" name="Shape 437"/>
        <p:cNvGrpSpPr/>
        <p:nvPr/>
      </p:nvGrpSpPr>
      <p:grpSpPr>
        <a:xfrm>
          <a:off x="0" y="0"/>
          <a:ext cx="0" cy="0"/>
          <a:chOff x="0" y="0"/>
          <a:chExt cx="0" cy="0"/>
        </a:xfrm>
      </p:grpSpPr>
      <p:sp>
        <p:nvSpPr>
          <p:cNvPr id="438" name="Google Shape;438;g241643f8cd2_0_48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39" name="Google Shape;439;g241643f8cd2_0_48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3" name="Shape 443"/>
        <p:cNvGrpSpPr/>
        <p:nvPr/>
      </p:nvGrpSpPr>
      <p:grpSpPr>
        <a:xfrm>
          <a:off x="0" y="0"/>
          <a:ext cx="0" cy="0"/>
          <a:chOff x="0" y="0"/>
          <a:chExt cx="0" cy="0"/>
        </a:xfrm>
      </p:grpSpPr>
      <p:sp>
        <p:nvSpPr>
          <p:cNvPr id="444" name="Google Shape;444;g241643f8cd2_0_4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45" name="Google Shape;445;g241643f8cd2_0_49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0" name="Shape 450"/>
        <p:cNvGrpSpPr/>
        <p:nvPr/>
      </p:nvGrpSpPr>
      <p:grpSpPr>
        <a:xfrm>
          <a:off x="0" y="0"/>
          <a:ext cx="0" cy="0"/>
          <a:chOff x="0" y="0"/>
          <a:chExt cx="0" cy="0"/>
        </a:xfrm>
      </p:grpSpPr>
      <p:sp>
        <p:nvSpPr>
          <p:cNvPr id="451" name="Google Shape;451;g241643f8cd2_0_4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52" name="Google Shape;452;g241643f8cd2_0_497: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g241643f8cd2_35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60" name="Google Shape;460;g241643f8cd2_35_19: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Clr>
                <a:schemeClr val="dk1"/>
              </a:buClr>
              <a:buSzPts val="1200"/>
              <a:buFont typeface="Calibri"/>
              <a:buNone/>
            </a:pPr>
            <a:r>
              <a:rPr lang="en-US" sz="1400">
                <a:solidFill>
                  <a:schemeClr val="dk1"/>
                </a:solidFill>
              </a:rPr>
              <a:t>The intuition of word2vec is that instead of counting how often each word </a:t>
            </a:r>
            <a:r>
              <a:rPr i="1" lang="en-US" sz="1400">
                <a:solidFill>
                  <a:schemeClr val="dk1"/>
                </a:solidFill>
              </a:rPr>
              <a:t>w </a:t>
            </a:r>
            <a:r>
              <a:rPr lang="en-US" sz="1400">
                <a:solidFill>
                  <a:schemeClr val="dk1"/>
                </a:solidFill>
              </a:rPr>
              <a:t>oc- curs near, say, </a:t>
            </a:r>
            <a:r>
              <a:rPr i="1" lang="en-US" sz="1400">
                <a:solidFill>
                  <a:schemeClr val="dk1"/>
                </a:solidFill>
              </a:rPr>
              <a:t>apricot</a:t>
            </a:r>
            <a:r>
              <a:rPr lang="en-US" sz="1400">
                <a:solidFill>
                  <a:schemeClr val="dk1"/>
                </a:solidFill>
              </a:rPr>
              <a:t>, we’ll instead train a classifier on a binary prediction task: “Is word </a:t>
            </a:r>
            <a:r>
              <a:rPr i="1" lang="en-US" sz="1400">
                <a:solidFill>
                  <a:schemeClr val="dk1"/>
                </a:solidFill>
              </a:rPr>
              <a:t>w </a:t>
            </a:r>
            <a:r>
              <a:rPr lang="en-US" sz="1400">
                <a:solidFill>
                  <a:schemeClr val="dk1"/>
                </a:solidFill>
              </a:rPr>
              <a:t>likely to show up near </a:t>
            </a:r>
            <a:r>
              <a:rPr i="1" lang="en-US" sz="1400">
                <a:solidFill>
                  <a:schemeClr val="dk1"/>
                </a:solidFill>
              </a:rPr>
              <a:t>apricot</a:t>
            </a:r>
            <a:r>
              <a:rPr lang="en-US" sz="1400">
                <a:solidFill>
                  <a:schemeClr val="dk1"/>
                </a:solidFill>
              </a:rPr>
              <a:t>?” We don’t actually care about this prediction task; instead we’ll take the learned classifier </a:t>
            </a:r>
            <a:r>
              <a:rPr i="1" lang="en-US" sz="1400">
                <a:solidFill>
                  <a:schemeClr val="dk1"/>
                </a:solidFill>
              </a:rPr>
              <a:t>weights </a:t>
            </a:r>
            <a:r>
              <a:rPr lang="en-US" sz="1400">
                <a:solidFill>
                  <a:schemeClr val="dk1"/>
                </a:solidFill>
              </a:rPr>
              <a:t>as the word embeddings. The revolutionary intuition here is that we can just use running text as implicitly supervised training data for such a classifier; a word </a:t>
            </a:r>
            <a:r>
              <a:rPr i="1" lang="en-US" sz="1400">
                <a:solidFill>
                  <a:schemeClr val="dk1"/>
                </a:solidFill>
              </a:rPr>
              <a:t>c </a:t>
            </a:r>
            <a:r>
              <a:rPr lang="en-US" sz="1400">
                <a:solidFill>
                  <a:schemeClr val="dk1"/>
                </a:solidFill>
              </a:rPr>
              <a:t>that occurs near the target word </a:t>
            </a:r>
            <a:r>
              <a:rPr i="1" lang="en-US" sz="1400">
                <a:solidFill>
                  <a:schemeClr val="dk1"/>
                </a:solidFill>
              </a:rPr>
              <a:t>apricot </a:t>
            </a:r>
            <a:r>
              <a:rPr lang="en-US" sz="1400">
                <a:solidFill>
                  <a:schemeClr val="dk1"/>
                </a:solidFill>
              </a:rPr>
              <a:t>acts as gold ‘correct answer’ to the question “Is word </a:t>
            </a:r>
            <a:r>
              <a:rPr i="1" lang="en-US" sz="1400">
                <a:solidFill>
                  <a:schemeClr val="dk1"/>
                </a:solidFill>
              </a:rPr>
              <a:t>c </a:t>
            </a:r>
            <a:r>
              <a:rPr lang="en-US" sz="1400">
                <a:solidFill>
                  <a:schemeClr val="dk1"/>
                </a:solidFill>
              </a:rPr>
              <a:t>likely to show up near </a:t>
            </a:r>
            <a:r>
              <a:rPr i="1" lang="en-US" sz="1400">
                <a:solidFill>
                  <a:schemeClr val="dk1"/>
                </a:solidFill>
              </a:rPr>
              <a:t>apricot</a:t>
            </a:r>
            <a:r>
              <a:rPr lang="en-US" sz="1400">
                <a:solidFill>
                  <a:schemeClr val="dk1"/>
                </a:solidFill>
              </a:rPr>
              <a:t>?” This method, often called self-supervision, avoids the need for any sort of hand-labeled supervision signal. This idea was first proposed in the task of neural language modeling, when Bengio et al. (2003) and Collobert et al. (2011) showed that a neural language model (a neural network that learned to predict the next word from prior words) could just use the next word in running text as its supervision signal, and could be used to learn an embedding representation for each word as part of doing this prediction task. word2vec is a much simpler model than the neural network language model, in two ways. First, word2vec simplifies the task (making it binary classification instead of word pre- diction). Second, word2vec simplifies the architecture (training a logistic regression classifier instead of a multi-layer neural network with hidden layers that demand more sophisticated training algorithms) </a:t>
            </a:r>
            <a:endParaRPr sz="1400"/>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8" name="Shape 478"/>
        <p:cNvGrpSpPr/>
        <p:nvPr/>
      </p:nvGrpSpPr>
      <p:grpSpPr>
        <a:xfrm>
          <a:off x="0" y="0"/>
          <a:ext cx="0" cy="0"/>
          <a:chOff x="0" y="0"/>
          <a:chExt cx="0" cy="0"/>
        </a:xfrm>
      </p:grpSpPr>
      <p:sp>
        <p:nvSpPr>
          <p:cNvPr id="479" name="Google Shape;479;g241643f8cd2_0_5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0" name="Google Shape;480;g241643f8cd2_0_50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418c78798f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148" name="Google Shape;148;g2418c78798f_0_2: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6" name="Shape 486"/>
        <p:cNvGrpSpPr/>
        <p:nvPr/>
      </p:nvGrpSpPr>
      <p:grpSpPr>
        <a:xfrm>
          <a:off x="0" y="0"/>
          <a:ext cx="0" cy="0"/>
          <a:chOff x="0" y="0"/>
          <a:chExt cx="0" cy="0"/>
        </a:xfrm>
      </p:grpSpPr>
      <p:sp>
        <p:nvSpPr>
          <p:cNvPr id="487" name="Google Shape;487;g241643f8cd2_0_5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88" name="Google Shape;488;g241643f8cd2_0_511: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4" name="Shape 494"/>
        <p:cNvGrpSpPr/>
        <p:nvPr/>
      </p:nvGrpSpPr>
      <p:grpSpPr>
        <a:xfrm>
          <a:off x="0" y="0"/>
          <a:ext cx="0" cy="0"/>
          <a:chOff x="0" y="0"/>
          <a:chExt cx="0" cy="0"/>
        </a:xfrm>
      </p:grpSpPr>
      <p:sp>
        <p:nvSpPr>
          <p:cNvPr id="495" name="Google Shape;495;g241643f8cd2_0_5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96" name="Google Shape;496;g241643f8cd2_0_51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241643f8cd2_0_5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2" name="Google Shape;502;g241643f8cd2_0_5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6" name="Shape 506"/>
        <p:cNvGrpSpPr/>
        <p:nvPr/>
      </p:nvGrpSpPr>
      <p:grpSpPr>
        <a:xfrm>
          <a:off x="0" y="0"/>
          <a:ext cx="0" cy="0"/>
          <a:chOff x="0" y="0"/>
          <a:chExt cx="0" cy="0"/>
        </a:xfrm>
      </p:grpSpPr>
      <p:sp>
        <p:nvSpPr>
          <p:cNvPr id="507" name="Google Shape;507;g241643f8cd2_0_5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08" name="Google Shape;508;g241643f8cd2_0_528: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241643f8cd2_0_53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14" name="Google Shape;514;g241643f8cd2_0_53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0" name="Shape 520"/>
        <p:cNvGrpSpPr/>
        <p:nvPr/>
      </p:nvGrpSpPr>
      <p:grpSpPr>
        <a:xfrm>
          <a:off x="0" y="0"/>
          <a:ext cx="0" cy="0"/>
          <a:chOff x="0" y="0"/>
          <a:chExt cx="0" cy="0"/>
        </a:xfrm>
      </p:grpSpPr>
      <p:sp>
        <p:nvSpPr>
          <p:cNvPr id="521" name="Google Shape;521;g241643f8cd2_0_5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2" name="Google Shape;522;g241643f8cd2_0_54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7" name="Shape 527"/>
        <p:cNvGrpSpPr/>
        <p:nvPr/>
      </p:nvGrpSpPr>
      <p:grpSpPr>
        <a:xfrm>
          <a:off x="0" y="0"/>
          <a:ext cx="0" cy="0"/>
          <a:chOff x="0" y="0"/>
          <a:chExt cx="0" cy="0"/>
        </a:xfrm>
      </p:grpSpPr>
      <p:sp>
        <p:nvSpPr>
          <p:cNvPr id="528" name="Google Shape;528;g241643f8cd2_0_54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29" name="Google Shape;529;g241643f8cd2_0_546: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g241643f8cd2_0_5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38" name="Google Shape;538;g241643f8cd2_0_55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g241643f8cd2_0_5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49" name="Google Shape;549;g241643f8cd2_0_56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241643f8cd2_0_5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60" name="Google Shape;560;g241643f8cd2_0_574: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 name="Shape 156"/>
        <p:cNvGrpSpPr/>
        <p:nvPr/>
      </p:nvGrpSpPr>
      <p:grpSpPr>
        <a:xfrm>
          <a:off x="0" y="0"/>
          <a:ext cx="0" cy="0"/>
          <a:chOff x="0" y="0"/>
          <a:chExt cx="0" cy="0"/>
        </a:xfrm>
      </p:grpSpPr>
      <p:sp>
        <p:nvSpPr>
          <p:cNvPr id="157" name="Google Shape;157;g2418c78798f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58" name="Google Shape;158;g2418c78798f_0_11:notes"/>
          <p:cNvSpPr txBox="1"/>
          <p:nvPr>
            <p:ph idx="1" type="body"/>
          </p:nvPr>
        </p:nvSpPr>
        <p:spPr>
          <a:xfrm>
            <a:off x="685800" y="4400550"/>
            <a:ext cx="5486400" cy="36006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159" name="Google Shape;159;g2418c78798f_0_11:notes"/>
          <p:cNvSpPr txBox="1"/>
          <p:nvPr>
            <p:ph idx="12" type="sldNum"/>
          </p:nvPr>
        </p:nvSpPr>
        <p:spPr>
          <a:xfrm>
            <a:off x="3884613" y="8685213"/>
            <a:ext cx="2971800" cy="458700"/>
          </a:xfrm>
          <a:prstGeom prst="rect">
            <a:avLst/>
          </a:prstGeom>
        </p:spPr>
        <p:txBody>
          <a:bodyPr anchorCtr="0" anchor="b" bIns="45700" lIns="91425" spcFirstLastPara="1" rIns="91425" wrap="square" tIns="45700">
            <a:noAutofit/>
          </a:bodyPr>
          <a:lstStyle/>
          <a:p>
            <a:pPr indent="0" lvl="0" marL="0" rtl="0" algn="r">
              <a:spcBef>
                <a:spcPts val="0"/>
              </a:spcBef>
              <a:spcAft>
                <a:spcPts val="0"/>
              </a:spcAft>
              <a:buClr>
                <a:srgbClr val="000000"/>
              </a:buClr>
              <a:buSzPts val="1200"/>
              <a:buFont typeface="Arial"/>
              <a:buNone/>
            </a:pPr>
            <a:fld id="{00000000-1234-1234-1234-123412341234}" type="slidenum">
              <a:rPr lang="en-US"/>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241643f8cd2_0_6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241643f8cd2_0_61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The year is 2013, and the pace of research in NLP is just starting to accelerate</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7" name="Shape 587"/>
        <p:cNvGrpSpPr/>
        <p:nvPr/>
      </p:nvGrpSpPr>
      <p:grpSpPr>
        <a:xfrm>
          <a:off x="0" y="0"/>
          <a:ext cx="0" cy="0"/>
          <a:chOff x="0" y="0"/>
          <a:chExt cx="0" cy="0"/>
        </a:xfrm>
      </p:grpSpPr>
      <p:sp>
        <p:nvSpPr>
          <p:cNvPr id="588" name="Google Shape;588;g241643f8cd2_0_6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589" name="Google Shape;589;g241643f8cd2_0_623: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rPr lang="en-US">
                <a:solidFill>
                  <a:schemeClr val="dk1"/>
                </a:solidFill>
              </a:rPr>
              <a:t>Previously, I mentioned how these methods were lacking polysemy. Or more precisely, they were collapsing all meanings into a single representation.</a:t>
            </a:r>
            <a:endParaRPr>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3" name="Shape 593"/>
        <p:cNvGrpSpPr/>
        <p:nvPr/>
      </p:nvGrpSpPr>
      <p:grpSpPr>
        <a:xfrm>
          <a:off x="0" y="0"/>
          <a:ext cx="0" cy="0"/>
          <a:chOff x="0" y="0"/>
          <a:chExt cx="0" cy="0"/>
        </a:xfrm>
      </p:grpSpPr>
      <p:sp>
        <p:nvSpPr>
          <p:cNvPr id="594" name="Google Shape;594;g241643f8cd2_0_6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5" name="Google Shape;595;g241643f8cd2_0_62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1" name="Shape 601"/>
        <p:cNvGrpSpPr/>
        <p:nvPr/>
      </p:nvGrpSpPr>
      <p:grpSpPr>
        <a:xfrm>
          <a:off x="0" y="0"/>
          <a:ext cx="0" cy="0"/>
          <a:chOff x="0" y="0"/>
          <a:chExt cx="0" cy="0"/>
        </a:xfrm>
      </p:grpSpPr>
      <p:sp>
        <p:nvSpPr>
          <p:cNvPr id="602" name="Google Shape;602;g241643f8cd2_0_6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3" name="Google Shape;603;g241643f8cd2_0_63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9" name="Shape 609"/>
        <p:cNvGrpSpPr/>
        <p:nvPr/>
      </p:nvGrpSpPr>
      <p:grpSpPr>
        <a:xfrm>
          <a:off x="0" y="0"/>
          <a:ext cx="0" cy="0"/>
          <a:chOff x="0" y="0"/>
          <a:chExt cx="0" cy="0"/>
        </a:xfrm>
      </p:grpSpPr>
      <p:sp>
        <p:nvSpPr>
          <p:cNvPr id="610" name="Google Shape;610;g241643f8cd2_0_6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1" name="Google Shape;611;g241643f8cd2_0_64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7" name="Shape 617"/>
        <p:cNvGrpSpPr/>
        <p:nvPr/>
      </p:nvGrpSpPr>
      <p:grpSpPr>
        <a:xfrm>
          <a:off x="0" y="0"/>
          <a:ext cx="0" cy="0"/>
          <a:chOff x="0" y="0"/>
          <a:chExt cx="0" cy="0"/>
        </a:xfrm>
      </p:grpSpPr>
      <p:sp>
        <p:nvSpPr>
          <p:cNvPr id="618" name="Google Shape;618;g241643f8cd2_0_6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9" name="Google Shape;619;g241643f8cd2_0_64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1100"/>
              <a:buFont typeface="Arial"/>
              <a:buNone/>
            </a:pPr>
            <a:r>
              <a:rPr lang="en-US">
                <a:solidFill>
                  <a:schemeClr val="dk1"/>
                </a:solidFill>
              </a:rPr>
              <a:t>ELMo was the first in a series of key milestones in NLP. ULM-Fit provided a way to effectively reuse an already pre-trained model for a different task. And the OpenAI Transformer used the Transformer architecture for language modelling using in a decoder only way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5" name="Shape 625"/>
        <p:cNvGrpSpPr/>
        <p:nvPr/>
      </p:nvGrpSpPr>
      <p:grpSpPr>
        <a:xfrm>
          <a:off x="0" y="0"/>
          <a:ext cx="0" cy="0"/>
          <a:chOff x="0" y="0"/>
          <a:chExt cx="0" cy="0"/>
        </a:xfrm>
      </p:grpSpPr>
      <p:sp>
        <p:nvSpPr>
          <p:cNvPr id="626" name="Google Shape;626;g241643f8cd2_0_6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7" name="Google Shape;627;g241643f8cd2_0_65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solidFill>
                  <a:schemeClr val="dk1"/>
                </a:solidFill>
              </a:rPr>
              <a:t>ELMo was the first in a series of key milestones in NLP. ULM-Fit provided a way to effectively reuse an already pre-trained model for a different task. And the OpenAI Transformer used the Transformer architecture for language modelling using in a decoder only way</a:t>
            </a:r>
            <a:endParaRPr>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5" name="Shape 635"/>
        <p:cNvGrpSpPr/>
        <p:nvPr/>
      </p:nvGrpSpPr>
      <p:grpSpPr>
        <a:xfrm>
          <a:off x="0" y="0"/>
          <a:ext cx="0" cy="0"/>
          <a:chOff x="0" y="0"/>
          <a:chExt cx="0" cy="0"/>
        </a:xfrm>
      </p:grpSpPr>
      <p:sp>
        <p:nvSpPr>
          <p:cNvPr id="636" name="Google Shape;636;g241643f8cd2_0_6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7" name="Google Shape;637;g241643f8cd2_0_66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4" name="Shape 644"/>
        <p:cNvGrpSpPr/>
        <p:nvPr/>
      </p:nvGrpSpPr>
      <p:grpSpPr>
        <a:xfrm>
          <a:off x="0" y="0"/>
          <a:ext cx="0" cy="0"/>
          <a:chOff x="0" y="0"/>
          <a:chExt cx="0" cy="0"/>
        </a:xfrm>
      </p:grpSpPr>
      <p:sp>
        <p:nvSpPr>
          <p:cNvPr id="645" name="Google Shape;645;g241643f8cd2_0_6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6" name="Google Shape;646;g241643f8cd2_0_67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Then, BERT appeared into the scene consolidating several of this approaches and revolutionized NLP.</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1" name="Shape 651"/>
        <p:cNvGrpSpPr/>
        <p:nvPr/>
      </p:nvGrpSpPr>
      <p:grpSpPr>
        <a:xfrm>
          <a:off x="0" y="0"/>
          <a:ext cx="0" cy="0"/>
          <a:chOff x="0" y="0"/>
          <a:chExt cx="0" cy="0"/>
        </a:xfrm>
      </p:grpSpPr>
      <p:sp>
        <p:nvSpPr>
          <p:cNvPr id="652" name="Google Shape;652;g241643f8cd2_0_6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3" name="Google Shape;653;g241643f8cd2_0_67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Then, BERT appeared into the scene consolidating several of this approaches and revolutionized NLP.</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g241643f8cd2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8" name="Google Shape;168;g241643f8cd2_0_1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First, before getting into the details, I’d like to read out loud a small intro I wrote..</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241643f8cd2_0_6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241643f8cd2_0_68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Then, BERT appeared into the scene consolidating several of this approaches and revolutionized NLP.</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241643f8cd2_0_6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241643f8cd2_0_69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Then, BERT appeared into the scene consolidating several of this approaches and revolutionized NLP.</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4" name="Shape 674"/>
        <p:cNvGrpSpPr/>
        <p:nvPr/>
      </p:nvGrpSpPr>
      <p:grpSpPr>
        <a:xfrm>
          <a:off x="0" y="0"/>
          <a:ext cx="0" cy="0"/>
          <a:chOff x="0" y="0"/>
          <a:chExt cx="0" cy="0"/>
        </a:xfrm>
      </p:grpSpPr>
      <p:sp>
        <p:nvSpPr>
          <p:cNvPr id="675" name="Google Shape;675;g241643f8cd2_0_6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76" name="Google Shape;676;g241643f8cd2_0_69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Then, BERT appeared into the scene consolidating several of this approaches and revolutionized NLP.</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2" name="Shape 682"/>
        <p:cNvGrpSpPr/>
        <p:nvPr/>
      </p:nvGrpSpPr>
      <p:grpSpPr>
        <a:xfrm>
          <a:off x="0" y="0"/>
          <a:ext cx="0" cy="0"/>
          <a:chOff x="0" y="0"/>
          <a:chExt cx="0" cy="0"/>
        </a:xfrm>
      </p:grpSpPr>
      <p:sp>
        <p:nvSpPr>
          <p:cNvPr id="683" name="Google Shape;683;g241643f8cd2_0_70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4" name="Google Shape;684;g241643f8cd2_0_706: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8" name="Shape 688"/>
        <p:cNvGrpSpPr/>
        <p:nvPr/>
      </p:nvGrpSpPr>
      <p:grpSpPr>
        <a:xfrm>
          <a:off x="0" y="0"/>
          <a:ext cx="0" cy="0"/>
          <a:chOff x="0" y="0"/>
          <a:chExt cx="0" cy="0"/>
        </a:xfrm>
      </p:grpSpPr>
      <p:sp>
        <p:nvSpPr>
          <p:cNvPr id="689" name="Google Shape;689;g241643f8cd2_0_8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0" name="Google Shape;690;g241643f8cd2_0_832: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6" name="Shape 696"/>
        <p:cNvGrpSpPr/>
        <p:nvPr/>
      </p:nvGrpSpPr>
      <p:grpSpPr>
        <a:xfrm>
          <a:off x="0" y="0"/>
          <a:ext cx="0" cy="0"/>
          <a:chOff x="0" y="0"/>
          <a:chExt cx="0" cy="0"/>
        </a:xfrm>
      </p:grpSpPr>
      <p:sp>
        <p:nvSpPr>
          <p:cNvPr id="697" name="Google Shape;697;g241643f8cd2_0_8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8" name="Google Shape;698;g241643f8cd2_0_839: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241643f8cd2_0_87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06" name="Google Shape;706;g241643f8cd2_0_877: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2" name="Shape 712"/>
        <p:cNvGrpSpPr/>
        <p:nvPr/>
      </p:nvGrpSpPr>
      <p:grpSpPr>
        <a:xfrm>
          <a:off x="0" y="0"/>
          <a:ext cx="0" cy="0"/>
          <a:chOff x="0" y="0"/>
          <a:chExt cx="0" cy="0"/>
        </a:xfrm>
      </p:grpSpPr>
      <p:sp>
        <p:nvSpPr>
          <p:cNvPr id="713" name="Google Shape;713;g241643f8cd2_0_8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4" name="Google Shape;714;g241643f8cd2_0_88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0" name="Shape 720"/>
        <p:cNvGrpSpPr/>
        <p:nvPr/>
      </p:nvGrpSpPr>
      <p:grpSpPr>
        <a:xfrm>
          <a:off x="0" y="0"/>
          <a:ext cx="0" cy="0"/>
          <a:chOff x="0" y="0"/>
          <a:chExt cx="0" cy="0"/>
        </a:xfrm>
      </p:grpSpPr>
      <p:sp>
        <p:nvSpPr>
          <p:cNvPr id="721" name="Google Shape;721;g241643f8cd2_0_8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22" name="Google Shape;722;g241643f8cd2_0_89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8" name="Shape 728"/>
        <p:cNvGrpSpPr/>
        <p:nvPr/>
      </p:nvGrpSpPr>
      <p:grpSpPr>
        <a:xfrm>
          <a:off x="0" y="0"/>
          <a:ext cx="0" cy="0"/>
          <a:chOff x="0" y="0"/>
          <a:chExt cx="0" cy="0"/>
        </a:xfrm>
      </p:grpSpPr>
      <p:sp>
        <p:nvSpPr>
          <p:cNvPr id="729" name="Google Shape;729;g241643f8cd2_0_89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0" name="Google Shape;730;g241643f8cd2_0_898: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 name="Shape 172"/>
        <p:cNvGrpSpPr/>
        <p:nvPr/>
      </p:nvGrpSpPr>
      <p:grpSpPr>
        <a:xfrm>
          <a:off x="0" y="0"/>
          <a:ext cx="0" cy="0"/>
          <a:chOff x="0" y="0"/>
          <a:chExt cx="0" cy="0"/>
        </a:xfrm>
      </p:grpSpPr>
      <p:sp>
        <p:nvSpPr>
          <p:cNvPr id="173" name="Google Shape;173;g241643f8cd2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4" name="Google Shape;174;g241643f8cd2_0_21: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Keep that in mind. And now let me show you this poem by American-born Italian poet Rebeca Marshall… Is there anything strange there?</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6" name="Shape 736"/>
        <p:cNvGrpSpPr/>
        <p:nvPr/>
      </p:nvGrpSpPr>
      <p:grpSpPr>
        <a:xfrm>
          <a:off x="0" y="0"/>
          <a:ext cx="0" cy="0"/>
          <a:chOff x="0" y="0"/>
          <a:chExt cx="0" cy="0"/>
        </a:xfrm>
      </p:grpSpPr>
      <p:sp>
        <p:nvSpPr>
          <p:cNvPr id="737" name="Google Shape;737;g241643f8cd2_0_9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38" name="Google Shape;738;g241643f8cd2_0_905: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4" name="Shape 744"/>
        <p:cNvGrpSpPr/>
        <p:nvPr/>
      </p:nvGrpSpPr>
      <p:grpSpPr>
        <a:xfrm>
          <a:off x="0" y="0"/>
          <a:ext cx="0" cy="0"/>
          <a:chOff x="0" y="0"/>
          <a:chExt cx="0" cy="0"/>
        </a:xfrm>
      </p:grpSpPr>
      <p:sp>
        <p:nvSpPr>
          <p:cNvPr id="745" name="Google Shape;745;g241643f8cd2_35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46" name="Google Shape;746;g241643f8cd2_35_163: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51" name="Shape 751"/>
        <p:cNvGrpSpPr/>
        <p:nvPr/>
      </p:nvGrpSpPr>
      <p:grpSpPr>
        <a:xfrm>
          <a:off x="0" y="0"/>
          <a:ext cx="0" cy="0"/>
          <a:chOff x="0" y="0"/>
          <a:chExt cx="0" cy="0"/>
        </a:xfrm>
      </p:grpSpPr>
      <p:sp>
        <p:nvSpPr>
          <p:cNvPr id="752" name="Google Shape;752;g241643f8cd2_0_11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3" name="Google Shape;753;g241643f8cd2_0_11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2" name="Shape 182"/>
        <p:cNvGrpSpPr/>
        <p:nvPr/>
      </p:nvGrpSpPr>
      <p:grpSpPr>
        <a:xfrm>
          <a:off x="0" y="0"/>
          <a:ext cx="0" cy="0"/>
          <a:chOff x="0" y="0"/>
          <a:chExt cx="0" cy="0"/>
        </a:xfrm>
      </p:grpSpPr>
      <p:sp>
        <p:nvSpPr>
          <p:cNvPr id="183" name="Google Shape;183;g241643f8cd2_0_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4" name="Google Shape;184;g241643f8cd2_0_3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en-US"/>
              <a:t>Well, there is</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3" name="Shape 193"/>
        <p:cNvGrpSpPr/>
        <p:nvPr/>
      </p:nvGrpSpPr>
      <p:grpSpPr>
        <a:xfrm>
          <a:off x="0" y="0"/>
          <a:ext cx="0" cy="0"/>
          <a:chOff x="0" y="0"/>
          <a:chExt cx="0" cy="0"/>
        </a:xfrm>
      </p:grpSpPr>
      <p:sp>
        <p:nvSpPr>
          <p:cNvPr id="194" name="Google Shape;194;g241643f8cd2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5" name="Google Shape;195;g241643f8cd2_0_40: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 Id="rId4" Type="http://schemas.openxmlformats.org/officeDocument/2006/relationships/image" Target="../media/image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png"/><Relationship Id="rId4"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solidFill>
          <a:srgbClr val="32236C"/>
        </a:solidFill>
      </p:bgPr>
    </p:bg>
    <p:spTree>
      <p:nvGrpSpPr>
        <p:cNvPr id="15" name="Shape 15"/>
        <p:cNvGrpSpPr/>
        <p:nvPr/>
      </p:nvGrpSpPr>
      <p:grpSpPr>
        <a:xfrm>
          <a:off x="0" y="0"/>
          <a:ext cx="0" cy="0"/>
          <a:chOff x="0" y="0"/>
          <a:chExt cx="0" cy="0"/>
        </a:xfrm>
      </p:grpSpPr>
      <p:pic>
        <p:nvPicPr>
          <p:cNvPr id="16" name="Google Shape;16;p10"/>
          <p:cNvPicPr preferRelativeResize="0"/>
          <p:nvPr/>
        </p:nvPicPr>
        <p:blipFill rotWithShape="1">
          <a:blip r:embed="rId2">
            <a:alphaModFix/>
          </a:blip>
          <a:srcRect b="0" l="0" r="0" t="0"/>
          <a:stretch/>
        </p:blipFill>
        <p:spPr>
          <a:xfrm>
            <a:off x="6938772" y="1931547"/>
            <a:ext cx="5081778" cy="3535150"/>
          </a:xfrm>
          <a:prstGeom prst="rect">
            <a:avLst/>
          </a:prstGeom>
          <a:noFill/>
          <a:ln>
            <a:noFill/>
          </a:ln>
        </p:spPr>
      </p:pic>
      <p:pic>
        <p:nvPicPr>
          <p:cNvPr id="17" name="Google Shape;17;p10"/>
          <p:cNvPicPr preferRelativeResize="0"/>
          <p:nvPr/>
        </p:nvPicPr>
        <p:blipFill rotWithShape="1">
          <a:blip r:embed="rId3">
            <a:alphaModFix/>
          </a:blip>
          <a:srcRect b="0" l="0" r="0" t="0"/>
          <a:stretch/>
        </p:blipFill>
        <p:spPr>
          <a:xfrm>
            <a:off x="582930" y="3139128"/>
            <a:ext cx="1693926" cy="2283118"/>
          </a:xfrm>
          <a:prstGeom prst="rect">
            <a:avLst/>
          </a:prstGeom>
          <a:noFill/>
          <a:ln>
            <a:noFill/>
          </a:ln>
        </p:spPr>
      </p:pic>
      <p:sp>
        <p:nvSpPr>
          <p:cNvPr id="18" name="Google Shape;18;p10"/>
          <p:cNvSpPr txBox="1"/>
          <p:nvPr>
            <p:ph type="ctrTitle"/>
          </p:nvPr>
        </p:nvSpPr>
        <p:spPr>
          <a:xfrm>
            <a:off x="2621281" y="3123952"/>
            <a:ext cx="6362699" cy="1655763"/>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5400"/>
              <a:buFont typeface="Arial"/>
              <a:buNone/>
              <a:defRPr b="1" i="0" sz="5400">
                <a:solidFill>
                  <a:schemeClr val="lt1"/>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9" name="Google Shape;19;p10"/>
          <p:cNvSpPr txBox="1"/>
          <p:nvPr>
            <p:ph idx="1" type="subTitle"/>
          </p:nvPr>
        </p:nvSpPr>
        <p:spPr>
          <a:xfrm>
            <a:off x="2621281" y="5031035"/>
            <a:ext cx="6362699" cy="821125"/>
          </a:xfrm>
          <a:prstGeom prst="rect">
            <a:avLst/>
          </a:prstGeom>
          <a:noFill/>
          <a:ln>
            <a:noFill/>
          </a:ln>
        </p:spPr>
        <p:txBody>
          <a:bodyPr anchorCtr="0" anchor="t" bIns="0" lIns="0" spcFirstLastPara="1" rIns="0" wrap="square" tIns="0">
            <a:normAutofit/>
          </a:bodyPr>
          <a:lstStyle>
            <a:lvl1pPr lvl="0" algn="l">
              <a:lnSpc>
                <a:spcPct val="90000"/>
              </a:lnSpc>
              <a:spcBef>
                <a:spcPts val="1000"/>
              </a:spcBef>
              <a:spcAft>
                <a:spcPts val="0"/>
              </a:spcAft>
              <a:buClr>
                <a:srgbClr val="03ECB5"/>
              </a:buClr>
              <a:buSzPts val="2400"/>
              <a:buNone/>
              <a:defRPr b="1" i="0" sz="2400">
                <a:solidFill>
                  <a:srgbClr val="03ECB5"/>
                </a:solidFill>
                <a:latin typeface="Arial"/>
                <a:ea typeface="Arial"/>
                <a:cs typeface="Arial"/>
                <a:sym typeface="Arial"/>
              </a:defRPr>
            </a:lvl1pPr>
            <a:lvl2pPr lvl="1" algn="ctr">
              <a:lnSpc>
                <a:spcPct val="90000"/>
              </a:lnSpc>
              <a:spcBef>
                <a:spcPts val="500"/>
              </a:spcBef>
              <a:spcAft>
                <a:spcPts val="0"/>
              </a:spcAft>
              <a:buClr>
                <a:srgbClr val="32236C"/>
              </a:buClr>
              <a:buSzPts val="2000"/>
              <a:buNone/>
              <a:defRPr sz="2000"/>
            </a:lvl2pPr>
            <a:lvl3pPr lvl="2" algn="ctr">
              <a:lnSpc>
                <a:spcPct val="90000"/>
              </a:lnSpc>
              <a:spcBef>
                <a:spcPts val="500"/>
              </a:spcBef>
              <a:spcAft>
                <a:spcPts val="0"/>
              </a:spcAft>
              <a:buClr>
                <a:srgbClr val="32236C"/>
              </a:buClr>
              <a:buSzPts val="1800"/>
              <a:buNone/>
              <a:defRPr sz="1800"/>
            </a:lvl3pPr>
            <a:lvl4pPr lvl="3" algn="ctr">
              <a:lnSpc>
                <a:spcPct val="90000"/>
              </a:lnSpc>
              <a:spcBef>
                <a:spcPts val="500"/>
              </a:spcBef>
              <a:spcAft>
                <a:spcPts val="0"/>
              </a:spcAft>
              <a:buClr>
                <a:srgbClr val="32236C"/>
              </a:buClr>
              <a:buSzPts val="1600"/>
              <a:buNone/>
              <a:defRPr sz="1600"/>
            </a:lvl4pPr>
            <a:lvl5pPr lvl="4" algn="ctr">
              <a:lnSpc>
                <a:spcPct val="90000"/>
              </a:lnSpc>
              <a:spcBef>
                <a:spcPts val="500"/>
              </a:spcBef>
              <a:spcAft>
                <a:spcPts val="0"/>
              </a:spcAft>
              <a:buClr>
                <a:srgbClr val="32236C"/>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p:txBody>
      </p:sp>
      <p:pic>
        <p:nvPicPr>
          <p:cNvPr id="20" name="Google Shape;20;p10"/>
          <p:cNvPicPr preferRelativeResize="0"/>
          <p:nvPr/>
        </p:nvPicPr>
        <p:blipFill rotWithShape="1">
          <a:blip r:embed="rId4">
            <a:alphaModFix/>
          </a:blip>
          <a:srcRect b="0" l="0" r="0" t="0"/>
          <a:stretch/>
        </p:blipFill>
        <p:spPr>
          <a:xfrm>
            <a:off x="2621281" y="1627345"/>
            <a:ext cx="5081778" cy="393791"/>
          </a:xfrm>
          <a:prstGeom prst="rect">
            <a:avLst/>
          </a:prstGeom>
          <a:noFill/>
          <a:ln>
            <a:noFill/>
          </a:ln>
        </p:spPr>
      </p:pic>
      <p:sp>
        <p:nvSpPr>
          <p:cNvPr id="21" name="Google Shape;21;p10"/>
          <p:cNvSpPr txBox="1"/>
          <p:nvPr>
            <p:ph idx="10" type="dt"/>
          </p:nvPr>
        </p:nvSpPr>
        <p:spPr>
          <a:xfrm>
            <a:off x="1399858"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2" name="Google Shape;22;p10"/>
          <p:cNvSpPr txBox="1"/>
          <p:nvPr>
            <p:ph idx="11" type="ftr"/>
          </p:nvPr>
        </p:nvSpPr>
        <p:spPr>
          <a:xfrm>
            <a:off x="4316254"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3" name="Google Shape;23;p1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96" name="Shape 96"/>
        <p:cNvGrpSpPr/>
        <p:nvPr/>
      </p:nvGrpSpPr>
      <p:grpSpPr>
        <a:xfrm>
          <a:off x="0" y="0"/>
          <a:ext cx="0" cy="0"/>
          <a:chOff x="0" y="0"/>
          <a:chExt cx="0" cy="0"/>
        </a:xfrm>
      </p:grpSpPr>
      <p:sp>
        <p:nvSpPr>
          <p:cNvPr id="97" name="Google Shape;97;p1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3ECB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8" name="Google Shape;98;p19"/>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9" name="Google Shape;99;p19"/>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0" name="Google Shape;100;p1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101" name="Shape 101"/>
        <p:cNvGrpSpPr/>
        <p:nvPr/>
      </p:nvGrpSpPr>
      <p:grpSpPr>
        <a:xfrm>
          <a:off x="0" y="0"/>
          <a:ext cx="0" cy="0"/>
          <a:chOff x="0" y="0"/>
          <a:chExt cx="0" cy="0"/>
        </a:xfrm>
      </p:grpSpPr>
      <p:sp>
        <p:nvSpPr>
          <p:cNvPr id="102" name="Google Shape;102;p20"/>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3" name="Google Shape;103;p20"/>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4" name="Google Shape;104;p20"/>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with Caption" type="objTx">
  <p:cSld name="OBJECT_WITH_CAPTION_TEXT">
    <p:spTree>
      <p:nvGrpSpPr>
        <p:cNvPr id="105" name="Shape 105"/>
        <p:cNvGrpSpPr/>
        <p:nvPr/>
      </p:nvGrpSpPr>
      <p:grpSpPr>
        <a:xfrm>
          <a:off x="0" y="0"/>
          <a:ext cx="0" cy="0"/>
          <a:chOff x="0" y="0"/>
          <a:chExt cx="0" cy="0"/>
        </a:xfrm>
      </p:grpSpPr>
      <p:sp>
        <p:nvSpPr>
          <p:cNvPr id="106" name="Google Shape;106;p21"/>
          <p:cNvSpPr txBox="1"/>
          <p:nvPr>
            <p:ph type="title"/>
          </p:nvPr>
        </p:nvSpPr>
        <p:spPr>
          <a:xfrm>
            <a:off x="839788" y="457200"/>
            <a:ext cx="3932237" cy="1600200"/>
          </a:xfrm>
          <a:prstGeom prst="rect">
            <a:avLst/>
          </a:prstGeom>
          <a:noFill/>
          <a:ln>
            <a:noFill/>
          </a:ln>
        </p:spPr>
        <p:txBody>
          <a:bodyPr anchorCtr="0" anchor="b" bIns="45700" lIns="91425" spcFirstLastPara="1" rIns="91425" wrap="square" tIns="45700">
            <a:normAutofit/>
          </a:bodyPr>
          <a:lstStyle>
            <a:lvl1pPr lvl="0" algn="l">
              <a:lnSpc>
                <a:spcPct val="90000"/>
              </a:lnSpc>
              <a:spcBef>
                <a:spcPts val="0"/>
              </a:spcBef>
              <a:spcAft>
                <a:spcPts val="0"/>
              </a:spcAft>
              <a:buClr>
                <a:srgbClr val="03ECB5"/>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07" name="Google Shape;107;p21"/>
          <p:cNvSpPr txBox="1"/>
          <p:nvPr>
            <p:ph idx="1" type="body"/>
          </p:nvPr>
        </p:nvSpPr>
        <p:spPr>
          <a:xfrm>
            <a:off x="5183188" y="987425"/>
            <a:ext cx="6172200" cy="4873625"/>
          </a:xfrm>
          <a:prstGeom prst="rect">
            <a:avLst/>
          </a:prstGeom>
          <a:noFill/>
          <a:ln>
            <a:noFill/>
          </a:ln>
        </p:spPr>
        <p:txBody>
          <a:bodyPr anchorCtr="0" anchor="t" bIns="45700" lIns="91425" spcFirstLastPara="1" rIns="91425" wrap="square" tIns="45700">
            <a:normAutofit/>
          </a:bodyPr>
          <a:lstStyle>
            <a:lvl1pPr indent="-431800" lvl="0" marL="457200" algn="l">
              <a:lnSpc>
                <a:spcPct val="90000"/>
              </a:lnSpc>
              <a:spcBef>
                <a:spcPts val="1000"/>
              </a:spcBef>
              <a:spcAft>
                <a:spcPts val="0"/>
              </a:spcAft>
              <a:buClr>
                <a:srgbClr val="32236C"/>
              </a:buClr>
              <a:buSzPts val="3200"/>
              <a:buChar char="•"/>
              <a:defRPr sz="3200"/>
            </a:lvl1pPr>
            <a:lvl2pPr indent="-406400" lvl="1" marL="914400" algn="l">
              <a:lnSpc>
                <a:spcPct val="90000"/>
              </a:lnSpc>
              <a:spcBef>
                <a:spcPts val="500"/>
              </a:spcBef>
              <a:spcAft>
                <a:spcPts val="0"/>
              </a:spcAft>
              <a:buClr>
                <a:srgbClr val="32236C"/>
              </a:buClr>
              <a:buSzPts val="2800"/>
              <a:buChar char="•"/>
              <a:defRPr sz="2800"/>
            </a:lvl2pPr>
            <a:lvl3pPr indent="-381000" lvl="2" marL="1371600" algn="l">
              <a:lnSpc>
                <a:spcPct val="90000"/>
              </a:lnSpc>
              <a:spcBef>
                <a:spcPts val="500"/>
              </a:spcBef>
              <a:spcAft>
                <a:spcPts val="0"/>
              </a:spcAft>
              <a:buClr>
                <a:srgbClr val="32236C"/>
              </a:buClr>
              <a:buSzPts val="2400"/>
              <a:buChar char="•"/>
              <a:defRPr sz="2400"/>
            </a:lvl3pPr>
            <a:lvl4pPr indent="-355600" lvl="3" marL="1828800" algn="l">
              <a:lnSpc>
                <a:spcPct val="90000"/>
              </a:lnSpc>
              <a:spcBef>
                <a:spcPts val="500"/>
              </a:spcBef>
              <a:spcAft>
                <a:spcPts val="0"/>
              </a:spcAft>
              <a:buClr>
                <a:srgbClr val="32236C"/>
              </a:buClr>
              <a:buSzPts val="2000"/>
              <a:buChar char="•"/>
              <a:defRPr sz="2000"/>
            </a:lvl4pPr>
            <a:lvl5pPr indent="-355600" lvl="4" marL="2286000" algn="l">
              <a:lnSpc>
                <a:spcPct val="90000"/>
              </a:lnSpc>
              <a:spcBef>
                <a:spcPts val="500"/>
              </a:spcBef>
              <a:spcAft>
                <a:spcPts val="0"/>
              </a:spcAft>
              <a:buClr>
                <a:srgbClr val="32236C"/>
              </a:buClr>
              <a:buSzPts val="2000"/>
              <a:buChar char="•"/>
              <a:defRPr sz="2000"/>
            </a:lvl5pPr>
            <a:lvl6pPr indent="-355600" lvl="5" marL="2743200" algn="l">
              <a:lnSpc>
                <a:spcPct val="90000"/>
              </a:lnSpc>
              <a:spcBef>
                <a:spcPts val="500"/>
              </a:spcBef>
              <a:spcAft>
                <a:spcPts val="0"/>
              </a:spcAft>
              <a:buClr>
                <a:schemeClr val="dk1"/>
              </a:buClr>
              <a:buSzPts val="2000"/>
              <a:buChar char="•"/>
              <a:defRPr sz="2000"/>
            </a:lvl6pPr>
            <a:lvl7pPr indent="-355600" lvl="6" marL="3200400" algn="l">
              <a:lnSpc>
                <a:spcPct val="90000"/>
              </a:lnSpc>
              <a:spcBef>
                <a:spcPts val="500"/>
              </a:spcBef>
              <a:spcAft>
                <a:spcPts val="0"/>
              </a:spcAft>
              <a:buClr>
                <a:schemeClr val="dk1"/>
              </a:buClr>
              <a:buSzPts val="2000"/>
              <a:buChar char="•"/>
              <a:defRPr sz="2000"/>
            </a:lvl7pPr>
            <a:lvl8pPr indent="-355600" lvl="7" marL="3657600" algn="l">
              <a:lnSpc>
                <a:spcPct val="90000"/>
              </a:lnSpc>
              <a:spcBef>
                <a:spcPts val="500"/>
              </a:spcBef>
              <a:spcAft>
                <a:spcPts val="0"/>
              </a:spcAft>
              <a:buClr>
                <a:schemeClr val="dk1"/>
              </a:buClr>
              <a:buSzPts val="2000"/>
              <a:buChar char="•"/>
              <a:defRPr sz="2000"/>
            </a:lvl8pPr>
            <a:lvl9pPr indent="-355600" lvl="8" marL="4114800" algn="l">
              <a:lnSpc>
                <a:spcPct val="90000"/>
              </a:lnSpc>
              <a:spcBef>
                <a:spcPts val="500"/>
              </a:spcBef>
              <a:spcAft>
                <a:spcPts val="0"/>
              </a:spcAft>
              <a:buClr>
                <a:schemeClr val="dk1"/>
              </a:buClr>
              <a:buSzPts val="2000"/>
              <a:buChar char="•"/>
              <a:defRPr sz="2000"/>
            </a:lvl9pPr>
          </a:lstStyle>
          <a:p/>
        </p:txBody>
      </p:sp>
      <p:sp>
        <p:nvSpPr>
          <p:cNvPr id="108" name="Google Shape;108;p21"/>
          <p:cNvSpPr txBox="1"/>
          <p:nvPr>
            <p:ph idx="2" type="body"/>
          </p:nvPr>
        </p:nvSpPr>
        <p:spPr>
          <a:xfrm>
            <a:off x="839788" y="2057400"/>
            <a:ext cx="3932237" cy="3811588"/>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2236C"/>
              </a:buClr>
              <a:buSzPts val="1600"/>
              <a:buNone/>
              <a:defRPr sz="1600"/>
            </a:lvl1pPr>
            <a:lvl2pPr indent="-228600" lvl="1" marL="914400" algn="l">
              <a:lnSpc>
                <a:spcPct val="90000"/>
              </a:lnSpc>
              <a:spcBef>
                <a:spcPts val="500"/>
              </a:spcBef>
              <a:spcAft>
                <a:spcPts val="0"/>
              </a:spcAft>
              <a:buClr>
                <a:srgbClr val="32236C"/>
              </a:buClr>
              <a:buSzPts val="1400"/>
              <a:buNone/>
              <a:defRPr sz="1400"/>
            </a:lvl2pPr>
            <a:lvl3pPr indent="-228600" lvl="2" marL="1371600" algn="l">
              <a:lnSpc>
                <a:spcPct val="90000"/>
              </a:lnSpc>
              <a:spcBef>
                <a:spcPts val="500"/>
              </a:spcBef>
              <a:spcAft>
                <a:spcPts val="0"/>
              </a:spcAft>
              <a:buClr>
                <a:srgbClr val="32236C"/>
              </a:buClr>
              <a:buSzPts val="1200"/>
              <a:buNone/>
              <a:defRPr sz="1200"/>
            </a:lvl3pPr>
            <a:lvl4pPr indent="-228600" lvl="3" marL="1828800" algn="l">
              <a:lnSpc>
                <a:spcPct val="90000"/>
              </a:lnSpc>
              <a:spcBef>
                <a:spcPts val="500"/>
              </a:spcBef>
              <a:spcAft>
                <a:spcPts val="0"/>
              </a:spcAft>
              <a:buClr>
                <a:srgbClr val="32236C"/>
              </a:buClr>
              <a:buSzPts val="1000"/>
              <a:buNone/>
              <a:defRPr sz="1000"/>
            </a:lvl4pPr>
            <a:lvl5pPr indent="-228600" lvl="4" marL="2286000" algn="l">
              <a:lnSpc>
                <a:spcPct val="90000"/>
              </a:lnSpc>
              <a:spcBef>
                <a:spcPts val="500"/>
              </a:spcBef>
              <a:spcAft>
                <a:spcPts val="0"/>
              </a:spcAft>
              <a:buClr>
                <a:srgbClr val="32236C"/>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sp>
        <p:nvSpPr>
          <p:cNvPr id="109" name="Google Shape;109;p21"/>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0" name="Google Shape;110;p21"/>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111" name="Google Shape;111;p2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12" name="Shape 112"/>
        <p:cNvGrpSpPr/>
        <p:nvPr/>
      </p:nvGrpSpPr>
      <p:grpSpPr>
        <a:xfrm>
          <a:off x="0" y="0"/>
          <a:ext cx="0" cy="0"/>
          <a:chOff x="0" y="0"/>
          <a:chExt cx="0" cy="0"/>
        </a:xfrm>
      </p:grpSpPr>
      <p:sp>
        <p:nvSpPr>
          <p:cNvPr id="113" name="Google Shape;113;g241643f8cd2_0_1010"/>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lvl1pPr lvl="0" rtl="0">
              <a:spcBef>
                <a:spcPts val="0"/>
              </a:spcBef>
              <a:spcAft>
                <a:spcPts val="0"/>
              </a:spcAft>
              <a:buSzPts val="44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4" name="Google Shape;114;g241643f8cd2_0_1010"/>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lvl1pPr indent="-406400" lvl="0" marL="457200" rtl="0">
              <a:spcBef>
                <a:spcPts val="1000"/>
              </a:spcBef>
              <a:spcAft>
                <a:spcPts val="0"/>
              </a:spcAft>
              <a:buSzPts val="2800"/>
              <a:buChar char="•"/>
              <a:defRPr/>
            </a:lvl1pPr>
            <a:lvl2pPr indent="-381000" lvl="1" marL="914400" rtl="0">
              <a:spcBef>
                <a:spcPts val="500"/>
              </a:spcBef>
              <a:spcAft>
                <a:spcPts val="0"/>
              </a:spcAft>
              <a:buSzPts val="2400"/>
              <a:buChar char="•"/>
              <a:defRPr/>
            </a:lvl2pPr>
            <a:lvl3pPr indent="-355600" lvl="2" marL="1371600" rtl="0">
              <a:spcBef>
                <a:spcPts val="500"/>
              </a:spcBef>
              <a:spcAft>
                <a:spcPts val="0"/>
              </a:spcAft>
              <a:buSzPts val="2000"/>
              <a:buChar char="•"/>
              <a:defRPr/>
            </a:lvl3pPr>
            <a:lvl4pPr indent="-342900" lvl="3" marL="1828800" rtl="0">
              <a:spcBef>
                <a:spcPts val="500"/>
              </a:spcBef>
              <a:spcAft>
                <a:spcPts val="0"/>
              </a:spcAft>
              <a:buSzPts val="1800"/>
              <a:buChar char="•"/>
              <a:defRPr/>
            </a:lvl4pPr>
            <a:lvl5pPr indent="-342900" lvl="4" marL="2286000" rtl="0">
              <a:spcBef>
                <a:spcPts val="500"/>
              </a:spcBef>
              <a:spcAft>
                <a:spcPts val="0"/>
              </a:spcAft>
              <a:buSzPts val="1800"/>
              <a:buChar char="•"/>
              <a:defRPr/>
            </a:lvl5pPr>
            <a:lvl6pPr indent="-342900" lvl="5" marL="2743200" rtl="0">
              <a:spcBef>
                <a:spcPts val="500"/>
              </a:spcBef>
              <a:spcAft>
                <a:spcPts val="0"/>
              </a:spcAft>
              <a:buSzPts val="1800"/>
              <a:buChar char="•"/>
              <a:defRPr/>
            </a:lvl6pPr>
            <a:lvl7pPr indent="-342900" lvl="6" marL="3200400" rtl="0">
              <a:spcBef>
                <a:spcPts val="500"/>
              </a:spcBef>
              <a:spcAft>
                <a:spcPts val="0"/>
              </a:spcAft>
              <a:buSzPts val="1800"/>
              <a:buChar char="•"/>
              <a:defRPr/>
            </a:lvl7pPr>
            <a:lvl8pPr indent="-342900" lvl="7" marL="3657600" rtl="0">
              <a:spcBef>
                <a:spcPts val="500"/>
              </a:spcBef>
              <a:spcAft>
                <a:spcPts val="0"/>
              </a:spcAft>
              <a:buSzPts val="1800"/>
              <a:buChar char="•"/>
              <a:defRPr/>
            </a:lvl8pPr>
            <a:lvl9pPr indent="-342900" lvl="8" marL="4114800" rtl="0">
              <a:spcBef>
                <a:spcPts val="500"/>
              </a:spcBef>
              <a:spcAft>
                <a:spcPts val="0"/>
              </a:spcAft>
              <a:buSzPts val="1800"/>
              <a:buChar char="•"/>
              <a:defRPr/>
            </a:lvl9pPr>
          </a:lstStyle>
          <a:p/>
        </p:txBody>
      </p:sp>
      <p:sp>
        <p:nvSpPr>
          <p:cNvPr id="115" name="Google Shape;115;g241643f8cd2_0_1010"/>
          <p:cNvSpPr txBox="1"/>
          <p:nvPr>
            <p:ph idx="12" type="sldNum"/>
          </p:nvPr>
        </p:nvSpPr>
        <p:spPr>
          <a:xfrm>
            <a:off x="11296610" y="6217622"/>
            <a:ext cx="731700" cy="524700"/>
          </a:xfrm>
          <a:prstGeom prst="rect">
            <a:avLst/>
          </a:prstGeom>
        </p:spPr>
        <p:txBody>
          <a:bodyPr anchorCtr="0" anchor="t" bIns="45700" lIns="91425" spcFirstLastPara="1" rIns="91425" wrap="square" tIns="4570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1" type="obj">
  <p:cSld name="OBJECT">
    <p:spTree>
      <p:nvGrpSpPr>
        <p:cNvPr id="116" name="Shape 116"/>
        <p:cNvGrpSpPr/>
        <p:nvPr/>
      </p:nvGrpSpPr>
      <p:grpSpPr>
        <a:xfrm>
          <a:off x="0" y="0"/>
          <a:ext cx="0" cy="0"/>
          <a:chOff x="0" y="0"/>
          <a:chExt cx="0" cy="0"/>
        </a:xfrm>
      </p:grpSpPr>
      <p:sp>
        <p:nvSpPr>
          <p:cNvPr id="117" name="Google Shape;117;g241643f8cd2_0_1014"/>
          <p:cNvSpPr txBox="1"/>
          <p:nvPr>
            <p:ph type="title"/>
          </p:nvPr>
        </p:nvSpPr>
        <p:spPr>
          <a:xfrm>
            <a:off x="1104900" y="76200"/>
            <a:ext cx="9980700" cy="1097100"/>
          </a:xfrm>
          <a:prstGeom prst="rect">
            <a:avLst/>
          </a:prstGeom>
          <a:noFill/>
          <a:ln>
            <a:noFill/>
          </a:ln>
        </p:spPr>
        <p:txBody>
          <a:bodyPr anchorCtr="0" anchor="b" bIns="45700" lIns="0" spcFirstLastPara="1" rIns="0" wrap="square" tIns="45700">
            <a:normAutofit/>
          </a:bodyPr>
          <a:lstStyle>
            <a:lvl1pPr lvl="0" rtl="0" algn="l">
              <a:lnSpc>
                <a:spcPct val="90000"/>
              </a:lnSpc>
              <a:spcBef>
                <a:spcPts val="0"/>
              </a:spcBef>
              <a:spcAft>
                <a:spcPts val="0"/>
              </a:spcAft>
              <a:buClr>
                <a:schemeClr val="dk1"/>
              </a:buClr>
              <a:buSzPts val="19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
        <p:nvSpPr>
          <p:cNvPr id="118" name="Google Shape;118;g241643f8cd2_0_1014"/>
          <p:cNvSpPr txBox="1"/>
          <p:nvPr>
            <p:ph idx="1" type="body"/>
          </p:nvPr>
        </p:nvSpPr>
        <p:spPr>
          <a:xfrm>
            <a:off x="1104900" y="1600200"/>
            <a:ext cx="9981900" cy="4572000"/>
          </a:xfrm>
          <a:prstGeom prst="rect">
            <a:avLst/>
          </a:prstGeom>
          <a:noFill/>
          <a:ln>
            <a:noFill/>
          </a:ln>
        </p:spPr>
        <p:txBody>
          <a:bodyPr anchorCtr="0" anchor="t" bIns="45700" lIns="0" spcFirstLastPara="1" rIns="0" wrap="square" tIns="45700">
            <a:normAutofit/>
          </a:bodyPr>
          <a:lstStyle>
            <a:lvl1pPr indent="-349250" lvl="0" marL="457200" rtl="0" algn="l">
              <a:lnSpc>
                <a:spcPct val="90000"/>
              </a:lnSpc>
              <a:spcBef>
                <a:spcPts val="1900"/>
              </a:spcBef>
              <a:spcAft>
                <a:spcPts val="0"/>
              </a:spcAft>
              <a:buClr>
                <a:schemeClr val="dk1"/>
              </a:buClr>
              <a:buSzPts val="1900"/>
              <a:buChar char="•"/>
              <a:defRPr/>
            </a:lvl1pPr>
            <a:lvl2pPr indent="-349250" lvl="1" marL="914400" rtl="0" algn="l">
              <a:lnSpc>
                <a:spcPct val="90000"/>
              </a:lnSpc>
              <a:spcBef>
                <a:spcPts val="700"/>
              </a:spcBef>
              <a:spcAft>
                <a:spcPts val="0"/>
              </a:spcAft>
              <a:buClr>
                <a:schemeClr val="dk1"/>
              </a:buClr>
              <a:buSzPts val="1900"/>
              <a:buChar char="•"/>
              <a:defRPr/>
            </a:lvl2pPr>
            <a:lvl3pPr indent="-349250" lvl="2" marL="1371600" rtl="0" algn="l">
              <a:lnSpc>
                <a:spcPct val="90000"/>
              </a:lnSpc>
              <a:spcBef>
                <a:spcPts val="700"/>
              </a:spcBef>
              <a:spcAft>
                <a:spcPts val="0"/>
              </a:spcAft>
              <a:buClr>
                <a:schemeClr val="dk1"/>
              </a:buClr>
              <a:buSzPts val="1900"/>
              <a:buChar char="•"/>
              <a:defRPr/>
            </a:lvl3pPr>
            <a:lvl4pPr indent="-349250" lvl="3" marL="1828800" rtl="0" algn="l">
              <a:lnSpc>
                <a:spcPct val="90000"/>
              </a:lnSpc>
              <a:spcBef>
                <a:spcPts val="700"/>
              </a:spcBef>
              <a:spcAft>
                <a:spcPts val="0"/>
              </a:spcAft>
              <a:buClr>
                <a:schemeClr val="dk1"/>
              </a:buClr>
              <a:buSzPts val="1900"/>
              <a:buChar char="•"/>
              <a:defRPr/>
            </a:lvl4pPr>
            <a:lvl5pPr indent="-349250" lvl="4" marL="2286000" rtl="0" algn="l">
              <a:lnSpc>
                <a:spcPct val="90000"/>
              </a:lnSpc>
              <a:spcBef>
                <a:spcPts val="700"/>
              </a:spcBef>
              <a:spcAft>
                <a:spcPts val="0"/>
              </a:spcAft>
              <a:buClr>
                <a:schemeClr val="dk1"/>
              </a:buClr>
              <a:buSzPts val="1900"/>
              <a:buChar char="•"/>
              <a:defRPr/>
            </a:lvl5pPr>
            <a:lvl6pPr indent="-349250" lvl="5" marL="2743200" rtl="0" algn="l">
              <a:lnSpc>
                <a:spcPct val="90000"/>
              </a:lnSpc>
              <a:spcBef>
                <a:spcPts val="500"/>
              </a:spcBef>
              <a:spcAft>
                <a:spcPts val="0"/>
              </a:spcAft>
              <a:buClr>
                <a:schemeClr val="dk1"/>
              </a:buClr>
              <a:buSzPts val="1900"/>
              <a:buChar char="•"/>
              <a:defRPr/>
            </a:lvl6pPr>
            <a:lvl7pPr indent="-349250" lvl="6" marL="3200400" rtl="0" algn="l">
              <a:lnSpc>
                <a:spcPct val="90000"/>
              </a:lnSpc>
              <a:spcBef>
                <a:spcPts val="500"/>
              </a:spcBef>
              <a:spcAft>
                <a:spcPts val="0"/>
              </a:spcAft>
              <a:buClr>
                <a:schemeClr val="dk1"/>
              </a:buClr>
              <a:buSzPts val="1900"/>
              <a:buChar char="•"/>
              <a:defRPr/>
            </a:lvl7pPr>
            <a:lvl8pPr indent="-349250" lvl="7" marL="3657600" rtl="0" algn="l">
              <a:lnSpc>
                <a:spcPct val="90000"/>
              </a:lnSpc>
              <a:spcBef>
                <a:spcPts val="500"/>
              </a:spcBef>
              <a:spcAft>
                <a:spcPts val="0"/>
              </a:spcAft>
              <a:buClr>
                <a:schemeClr val="dk1"/>
              </a:buClr>
              <a:buSzPts val="1900"/>
              <a:buChar char="•"/>
              <a:defRPr/>
            </a:lvl8pPr>
            <a:lvl9pPr indent="-349250" lvl="8" marL="4114800" rtl="0" algn="l">
              <a:lnSpc>
                <a:spcPct val="90000"/>
              </a:lnSpc>
              <a:spcBef>
                <a:spcPts val="500"/>
              </a:spcBef>
              <a:spcAft>
                <a:spcPts val="0"/>
              </a:spcAft>
              <a:buClr>
                <a:schemeClr val="dk1"/>
              </a:buClr>
              <a:buSzPts val="1900"/>
              <a:buChar char="•"/>
              <a:defRPr/>
            </a:lvl9pPr>
          </a:lstStyle>
          <a:p/>
        </p:txBody>
      </p:sp>
      <p:sp>
        <p:nvSpPr>
          <p:cNvPr id="119" name="Google Shape;119;g241643f8cd2_0_1014"/>
          <p:cNvSpPr txBox="1"/>
          <p:nvPr>
            <p:ph idx="10" type="dt"/>
          </p:nvPr>
        </p:nvSpPr>
        <p:spPr>
          <a:xfrm>
            <a:off x="1104899" y="6356351"/>
            <a:ext cx="1829700" cy="365100"/>
          </a:xfrm>
          <a:prstGeom prst="rect">
            <a:avLst/>
          </a:prstGeom>
          <a:noFill/>
          <a:ln>
            <a:noFill/>
          </a:ln>
        </p:spPr>
        <p:txBody>
          <a:bodyPr anchorCtr="0" anchor="ctr" bIns="45700" lIns="0" spcFirstLastPara="1" rIns="0" wrap="square" tIns="45700">
            <a:noAutofit/>
          </a:bodyPr>
          <a:lstStyle>
            <a:lvl1pPr lvl="0" rtl="0" algn="l">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120" name="Google Shape;120;g241643f8cd2_0_1014"/>
          <p:cNvSpPr txBox="1"/>
          <p:nvPr>
            <p:ph idx="11" type="ftr"/>
          </p:nvPr>
        </p:nvSpPr>
        <p:spPr>
          <a:xfrm>
            <a:off x="2934459" y="6356350"/>
            <a:ext cx="6323100" cy="365100"/>
          </a:xfrm>
          <a:prstGeom prst="rect">
            <a:avLst/>
          </a:prstGeom>
          <a:noFill/>
          <a:ln>
            <a:noFill/>
          </a:ln>
        </p:spPr>
        <p:txBody>
          <a:bodyPr anchorCtr="0" anchor="ctr" bIns="45700" lIns="0" spcFirstLastPara="1" rIns="0" wrap="square" tIns="45700">
            <a:noAutofit/>
          </a:bodyPr>
          <a:lstStyle>
            <a:lvl1pPr lvl="0" rtl="0" algn="ctr">
              <a:spcBef>
                <a:spcPts val="0"/>
              </a:spcBef>
              <a:spcAft>
                <a:spcPts val="0"/>
              </a:spcAft>
              <a:buSzPts val="1500"/>
              <a:buNone/>
              <a:defRPr sz="1500"/>
            </a:lvl1pPr>
            <a:lvl2pPr lvl="1" rtl="0" algn="l">
              <a:spcBef>
                <a:spcPts val="0"/>
              </a:spcBef>
              <a:spcAft>
                <a:spcPts val="0"/>
              </a:spcAft>
              <a:buSzPts val="1500"/>
              <a:buNone/>
              <a:defRPr sz="1500"/>
            </a:lvl2pPr>
            <a:lvl3pPr lvl="2" rtl="0" algn="l">
              <a:spcBef>
                <a:spcPts val="0"/>
              </a:spcBef>
              <a:spcAft>
                <a:spcPts val="0"/>
              </a:spcAft>
              <a:buSzPts val="1500"/>
              <a:buNone/>
              <a:defRPr sz="1500"/>
            </a:lvl3pPr>
            <a:lvl4pPr lvl="3" rtl="0" algn="l">
              <a:spcBef>
                <a:spcPts val="0"/>
              </a:spcBef>
              <a:spcAft>
                <a:spcPts val="0"/>
              </a:spcAft>
              <a:buSzPts val="1500"/>
              <a:buNone/>
              <a:defRPr sz="1500"/>
            </a:lvl4pPr>
            <a:lvl5pPr lvl="4" rtl="0" algn="l">
              <a:spcBef>
                <a:spcPts val="0"/>
              </a:spcBef>
              <a:spcAft>
                <a:spcPts val="0"/>
              </a:spcAft>
              <a:buSzPts val="1500"/>
              <a:buNone/>
              <a:defRPr sz="1500"/>
            </a:lvl5pPr>
            <a:lvl6pPr lvl="5" rtl="0" algn="l">
              <a:spcBef>
                <a:spcPts val="0"/>
              </a:spcBef>
              <a:spcAft>
                <a:spcPts val="0"/>
              </a:spcAft>
              <a:buSzPts val="1500"/>
              <a:buNone/>
              <a:defRPr sz="1500"/>
            </a:lvl6pPr>
            <a:lvl7pPr lvl="6" rtl="0" algn="l">
              <a:spcBef>
                <a:spcPts val="0"/>
              </a:spcBef>
              <a:spcAft>
                <a:spcPts val="0"/>
              </a:spcAft>
              <a:buSzPts val="1500"/>
              <a:buNone/>
              <a:defRPr sz="1500"/>
            </a:lvl7pPr>
            <a:lvl8pPr lvl="7" rtl="0" algn="l">
              <a:spcBef>
                <a:spcPts val="0"/>
              </a:spcBef>
              <a:spcAft>
                <a:spcPts val="0"/>
              </a:spcAft>
              <a:buSzPts val="1500"/>
              <a:buNone/>
              <a:defRPr sz="1500"/>
            </a:lvl8pPr>
            <a:lvl9pPr lvl="8" rtl="0" algn="l">
              <a:spcBef>
                <a:spcPts val="0"/>
              </a:spcBef>
              <a:spcAft>
                <a:spcPts val="0"/>
              </a:spcAft>
              <a:buSzPts val="1500"/>
              <a:buNone/>
              <a:defRPr sz="1500"/>
            </a:lvl9pPr>
          </a:lstStyle>
          <a:p/>
        </p:txBody>
      </p:sp>
      <p:sp>
        <p:nvSpPr>
          <p:cNvPr id="121" name="Google Shape;121;g241643f8cd2_0_1014"/>
          <p:cNvSpPr txBox="1"/>
          <p:nvPr>
            <p:ph idx="12" type="sldNum"/>
          </p:nvPr>
        </p:nvSpPr>
        <p:spPr>
          <a:xfrm>
            <a:off x="9256782" y="6356351"/>
            <a:ext cx="1828800" cy="365100"/>
          </a:xfrm>
          <a:prstGeom prst="rect">
            <a:avLst/>
          </a:prstGeom>
          <a:noFill/>
          <a:ln>
            <a:noFill/>
          </a:ln>
        </p:spPr>
        <p:txBody>
          <a:bodyPr anchorCtr="0" anchor="ctr" bIns="45700" lIns="0" spcFirstLastPara="1" rIns="0" wrap="square" tIns="45700">
            <a:noAutofit/>
          </a:bodyPr>
          <a:lstStyle>
            <a:lvl1pPr indent="0" lvl="0" marL="0" rtl="0" algn="r">
              <a:spcBef>
                <a:spcPts val="0"/>
              </a:spcBef>
              <a:buNone/>
              <a:defRPr/>
            </a:lvl1pPr>
            <a:lvl2pPr indent="0" lvl="1" marL="0" rtl="0" algn="r">
              <a:spcBef>
                <a:spcPts val="0"/>
              </a:spcBef>
              <a:buNone/>
              <a:defRPr/>
            </a:lvl2pPr>
            <a:lvl3pPr indent="0" lvl="2" marL="0" rtl="0" algn="r">
              <a:spcBef>
                <a:spcPts val="0"/>
              </a:spcBef>
              <a:buNone/>
              <a:defRPr/>
            </a:lvl3pPr>
            <a:lvl4pPr indent="0" lvl="3" marL="0" rtl="0" algn="r">
              <a:spcBef>
                <a:spcPts val="0"/>
              </a:spcBef>
              <a:buNone/>
              <a:defRPr/>
            </a:lvl4pPr>
            <a:lvl5pPr indent="0" lvl="4" marL="0" rtl="0" algn="r">
              <a:spcBef>
                <a:spcPts val="0"/>
              </a:spcBef>
              <a:buNone/>
              <a:defRPr/>
            </a:lvl5pPr>
            <a:lvl6pPr indent="0" lvl="5" marL="0" rtl="0" algn="r">
              <a:spcBef>
                <a:spcPts val="0"/>
              </a:spcBef>
              <a:buNone/>
              <a:defRPr/>
            </a:lvl6pPr>
            <a:lvl7pPr indent="0" lvl="6" marL="0" rtl="0" algn="r">
              <a:spcBef>
                <a:spcPts val="0"/>
              </a:spcBef>
              <a:buNone/>
              <a:defRPr/>
            </a:lvl7pPr>
            <a:lvl8pPr indent="0" lvl="7" marL="0" rtl="0" algn="r">
              <a:spcBef>
                <a:spcPts val="0"/>
              </a:spcBef>
              <a:buNone/>
              <a:defRPr/>
            </a:lvl8pPr>
            <a:lvl9pPr indent="0" lvl="8" marL="0" rt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p:cSld name="Title and Content">
    <p:spTree>
      <p:nvGrpSpPr>
        <p:cNvPr id="24" name="Shape 24"/>
        <p:cNvGrpSpPr/>
        <p:nvPr/>
      </p:nvGrpSpPr>
      <p:grpSpPr>
        <a:xfrm>
          <a:off x="0" y="0"/>
          <a:ext cx="0" cy="0"/>
          <a:chOff x="0" y="0"/>
          <a:chExt cx="0" cy="0"/>
        </a:xfrm>
      </p:grpSpPr>
      <p:sp>
        <p:nvSpPr>
          <p:cNvPr id="25" name="Google Shape;25;p11"/>
          <p:cNvSpPr txBox="1"/>
          <p:nvPr>
            <p:ph type="title"/>
          </p:nvPr>
        </p:nvSpPr>
        <p:spPr>
          <a:xfrm>
            <a:off x="1399858" y="457200"/>
            <a:ext cx="8075612" cy="57272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3ECB5"/>
              </a:buClr>
              <a:buSzPts val="3200"/>
              <a:buFont typeface="Arial"/>
              <a:buNone/>
              <a:defRPr b="1" i="0" sz="3200">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26" name="Google Shape;26;p11"/>
          <p:cNvSpPr txBox="1"/>
          <p:nvPr>
            <p:ph idx="1" type="body"/>
          </p:nvPr>
        </p:nvSpPr>
        <p:spPr>
          <a:xfrm>
            <a:off x="1399858" y="1517289"/>
            <a:ext cx="9953942" cy="4659674"/>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rgbClr val="32236C"/>
              </a:buClr>
              <a:buSzPts val="2800"/>
              <a:buChar char="•"/>
              <a:defRPr b="0" i="0">
                <a:solidFill>
                  <a:srgbClr val="32236C"/>
                </a:solidFill>
                <a:latin typeface="Arial"/>
                <a:ea typeface="Arial"/>
                <a:cs typeface="Arial"/>
                <a:sym typeface="Arial"/>
              </a:defRPr>
            </a:lvl1pPr>
            <a:lvl2pPr indent="-381000" lvl="1" marL="914400" algn="l">
              <a:lnSpc>
                <a:spcPct val="90000"/>
              </a:lnSpc>
              <a:spcBef>
                <a:spcPts val="500"/>
              </a:spcBef>
              <a:spcAft>
                <a:spcPts val="0"/>
              </a:spcAft>
              <a:buClr>
                <a:srgbClr val="32236C"/>
              </a:buClr>
              <a:buSzPts val="2400"/>
              <a:buChar char="•"/>
              <a:defRPr b="0" i="0">
                <a:solidFill>
                  <a:srgbClr val="32236C"/>
                </a:solidFill>
                <a:latin typeface="Arial"/>
                <a:ea typeface="Arial"/>
                <a:cs typeface="Arial"/>
                <a:sym typeface="Arial"/>
              </a:defRPr>
            </a:lvl2pPr>
            <a:lvl3pPr indent="-355600" lvl="2" marL="1371600" algn="l">
              <a:lnSpc>
                <a:spcPct val="90000"/>
              </a:lnSpc>
              <a:spcBef>
                <a:spcPts val="500"/>
              </a:spcBef>
              <a:spcAft>
                <a:spcPts val="0"/>
              </a:spcAft>
              <a:buClr>
                <a:srgbClr val="32236C"/>
              </a:buClr>
              <a:buSzPts val="2000"/>
              <a:buChar char="•"/>
              <a:defRPr b="0" i="0">
                <a:solidFill>
                  <a:srgbClr val="32236C"/>
                </a:solidFill>
                <a:latin typeface="Arial"/>
                <a:ea typeface="Arial"/>
                <a:cs typeface="Arial"/>
                <a:sym typeface="Arial"/>
              </a:defRPr>
            </a:lvl3pPr>
            <a:lvl4pPr indent="-342900" lvl="3" marL="1828800" algn="l">
              <a:lnSpc>
                <a:spcPct val="90000"/>
              </a:lnSpc>
              <a:spcBef>
                <a:spcPts val="500"/>
              </a:spcBef>
              <a:spcAft>
                <a:spcPts val="0"/>
              </a:spcAft>
              <a:buClr>
                <a:srgbClr val="32236C"/>
              </a:buClr>
              <a:buSzPts val="1800"/>
              <a:buChar char="•"/>
              <a:defRPr b="0" i="0">
                <a:solidFill>
                  <a:srgbClr val="32236C"/>
                </a:solidFill>
                <a:latin typeface="Arial"/>
                <a:ea typeface="Arial"/>
                <a:cs typeface="Arial"/>
                <a:sym typeface="Arial"/>
              </a:defRPr>
            </a:lvl4pPr>
            <a:lvl5pPr indent="-342900" lvl="4" marL="2286000" algn="l">
              <a:lnSpc>
                <a:spcPct val="90000"/>
              </a:lnSpc>
              <a:spcBef>
                <a:spcPts val="500"/>
              </a:spcBef>
              <a:spcAft>
                <a:spcPts val="0"/>
              </a:spcAft>
              <a:buClr>
                <a:srgbClr val="32236C"/>
              </a:buClr>
              <a:buSzPts val="1800"/>
              <a:buChar char="•"/>
              <a:defRPr b="0" i="0">
                <a:solidFill>
                  <a:srgbClr val="32236C"/>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pic>
        <p:nvPicPr>
          <p:cNvPr id="27" name="Google Shape;27;p11"/>
          <p:cNvPicPr preferRelativeResize="0"/>
          <p:nvPr/>
        </p:nvPicPr>
        <p:blipFill rotWithShape="1">
          <a:blip r:embed="rId2">
            <a:alphaModFix/>
          </a:blip>
          <a:srcRect b="0" l="0" r="0" t="0"/>
          <a:stretch/>
        </p:blipFill>
        <p:spPr>
          <a:xfrm>
            <a:off x="9732212" y="457200"/>
            <a:ext cx="1620000" cy="572727"/>
          </a:xfrm>
          <a:prstGeom prst="rect">
            <a:avLst/>
          </a:prstGeom>
          <a:noFill/>
          <a:ln>
            <a:noFill/>
          </a:ln>
        </p:spPr>
      </p:pic>
      <p:pic>
        <p:nvPicPr>
          <p:cNvPr id="28" name="Google Shape;28;p11"/>
          <p:cNvPicPr preferRelativeResize="0"/>
          <p:nvPr/>
        </p:nvPicPr>
        <p:blipFill rotWithShape="1">
          <a:blip r:embed="rId3">
            <a:alphaModFix/>
          </a:blip>
          <a:srcRect b="0" l="0" r="0" t="0"/>
          <a:stretch/>
        </p:blipFill>
        <p:spPr>
          <a:xfrm>
            <a:off x="6938772" y="1931547"/>
            <a:ext cx="5081778" cy="3535150"/>
          </a:xfrm>
          <a:prstGeom prst="rect">
            <a:avLst/>
          </a:prstGeom>
          <a:noFill/>
          <a:ln>
            <a:noFill/>
          </a:ln>
        </p:spPr>
      </p:pic>
      <p:pic>
        <p:nvPicPr>
          <p:cNvPr id="29" name="Google Shape;29;p11"/>
          <p:cNvPicPr preferRelativeResize="0"/>
          <p:nvPr/>
        </p:nvPicPr>
        <p:blipFill rotWithShape="1">
          <a:blip r:embed="rId4">
            <a:alphaModFix/>
          </a:blip>
          <a:srcRect b="0" l="0" r="0" t="0"/>
          <a:stretch/>
        </p:blipFill>
        <p:spPr>
          <a:xfrm>
            <a:off x="582930" y="3139128"/>
            <a:ext cx="1693926" cy="2283118"/>
          </a:xfrm>
          <a:prstGeom prst="rect">
            <a:avLst/>
          </a:prstGeom>
          <a:noFill/>
          <a:ln>
            <a:noFill/>
          </a:ln>
        </p:spPr>
      </p:pic>
      <p:sp>
        <p:nvSpPr>
          <p:cNvPr id="30" name="Google Shape;30;p11"/>
          <p:cNvSpPr txBox="1"/>
          <p:nvPr>
            <p:ph idx="10" type="dt"/>
          </p:nvPr>
        </p:nvSpPr>
        <p:spPr>
          <a:xfrm>
            <a:off x="1399858"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1" name="Google Shape;31;p11"/>
          <p:cNvSpPr txBox="1"/>
          <p:nvPr>
            <p:ph idx="11" type="ftr"/>
          </p:nvPr>
        </p:nvSpPr>
        <p:spPr>
          <a:xfrm>
            <a:off x="4316254"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2" name="Google Shape;32;p11"/>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Section Header">
  <p:cSld name="1_Section Header">
    <p:bg>
      <p:bgPr>
        <a:solidFill>
          <a:srgbClr val="32236C"/>
        </a:solidFill>
      </p:bgPr>
    </p:bg>
    <p:spTree>
      <p:nvGrpSpPr>
        <p:cNvPr id="33" name="Shape 33"/>
        <p:cNvGrpSpPr/>
        <p:nvPr/>
      </p:nvGrpSpPr>
      <p:grpSpPr>
        <a:xfrm>
          <a:off x="0" y="0"/>
          <a:ext cx="0" cy="0"/>
          <a:chOff x="0" y="0"/>
          <a:chExt cx="0" cy="0"/>
        </a:xfrm>
      </p:grpSpPr>
      <p:sp>
        <p:nvSpPr>
          <p:cNvPr id="34" name="Google Shape;34;p12"/>
          <p:cNvSpPr txBox="1"/>
          <p:nvPr>
            <p:ph type="title"/>
          </p:nvPr>
        </p:nvSpPr>
        <p:spPr>
          <a:xfrm>
            <a:off x="2621281" y="3123952"/>
            <a:ext cx="6362700" cy="1655763"/>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chemeClr val="lt1"/>
              </a:buClr>
              <a:buSzPts val="5400"/>
              <a:buFont typeface="Arial"/>
              <a:buNone/>
              <a:defRPr sz="5400">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5" name="Google Shape;35;p12"/>
          <p:cNvSpPr txBox="1"/>
          <p:nvPr>
            <p:ph idx="1" type="body"/>
          </p:nvPr>
        </p:nvSpPr>
        <p:spPr>
          <a:xfrm>
            <a:off x="2621280" y="5031035"/>
            <a:ext cx="6362701" cy="821125"/>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3ECB5"/>
              </a:buClr>
              <a:buSzPts val="2400"/>
              <a:buNone/>
              <a:defRPr b="1" sz="2400">
                <a:solidFill>
                  <a:srgbClr val="03ECB5"/>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36" name="Google Shape;36;p12"/>
          <p:cNvSpPr txBox="1"/>
          <p:nvPr>
            <p:ph idx="10" type="dt"/>
          </p:nvPr>
        </p:nvSpPr>
        <p:spPr>
          <a:xfrm>
            <a:off x="1399858"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7" name="Google Shape;37;p12"/>
          <p:cNvSpPr txBox="1"/>
          <p:nvPr>
            <p:ph idx="11" type="ftr"/>
          </p:nvPr>
        </p:nvSpPr>
        <p:spPr>
          <a:xfrm>
            <a:off x="4316254"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38" name="Google Shape;38;p12"/>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39" name="Google Shape;39;p12"/>
          <p:cNvPicPr preferRelativeResize="0"/>
          <p:nvPr/>
        </p:nvPicPr>
        <p:blipFill rotWithShape="1">
          <a:blip r:embed="rId2">
            <a:alphaModFix/>
          </a:blip>
          <a:srcRect b="0" l="0" r="0" t="0"/>
          <a:stretch/>
        </p:blipFill>
        <p:spPr>
          <a:xfrm>
            <a:off x="6938772" y="1931547"/>
            <a:ext cx="5081778" cy="3535150"/>
          </a:xfrm>
          <a:prstGeom prst="rect">
            <a:avLst/>
          </a:prstGeom>
          <a:noFill/>
          <a:ln>
            <a:noFill/>
          </a:ln>
        </p:spPr>
      </p:pic>
      <p:pic>
        <p:nvPicPr>
          <p:cNvPr id="40" name="Google Shape;40;p12"/>
          <p:cNvPicPr preferRelativeResize="0"/>
          <p:nvPr/>
        </p:nvPicPr>
        <p:blipFill rotWithShape="1">
          <a:blip r:embed="rId3">
            <a:alphaModFix/>
          </a:blip>
          <a:srcRect b="0" l="0" r="0" t="0"/>
          <a:stretch/>
        </p:blipFill>
        <p:spPr>
          <a:xfrm>
            <a:off x="582930" y="3139128"/>
            <a:ext cx="1693926" cy="2283118"/>
          </a:xfrm>
          <a:prstGeom prst="rect">
            <a:avLst/>
          </a:prstGeom>
          <a:noFill/>
          <a:ln>
            <a:noFill/>
          </a:ln>
        </p:spPr>
      </p:pic>
      <p:pic>
        <p:nvPicPr>
          <p:cNvPr id="41" name="Google Shape;41;p12"/>
          <p:cNvPicPr preferRelativeResize="0"/>
          <p:nvPr/>
        </p:nvPicPr>
        <p:blipFill rotWithShape="1">
          <a:blip r:embed="rId4">
            <a:alphaModFix/>
          </a:blip>
          <a:srcRect b="0" l="0" r="0" t="0"/>
          <a:stretch/>
        </p:blipFill>
        <p:spPr>
          <a:xfrm>
            <a:off x="9732212" y="457200"/>
            <a:ext cx="1620000" cy="572728"/>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icture with Caption" type="picTx">
  <p:cSld name="PICTURE_WITH_CAPTION_TEXT">
    <p:spTree>
      <p:nvGrpSpPr>
        <p:cNvPr id="42" name="Shape 42"/>
        <p:cNvGrpSpPr/>
        <p:nvPr/>
      </p:nvGrpSpPr>
      <p:grpSpPr>
        <a:xfrm>
          <a:off x="0" y="0"/>
          <a:ext cx="0" cy="0"/>
          <a:chOff x="0" y="0"/>
          <a:chExt cx="0" cy="0"/>
        </a:xfrm>
      </p:grpSpPr>
      <p:sp>
        <p:nvSpPr>
          <p:cNvPr id="43" name="Google Shape;43;p13"/>
          <p:cNvSpPr txBox="1"/>
          <p:nvPr>
            <p:ph type="title"/>
          </p:nvPr>
        </p:nvSpPr>
        <p:spPr>
          <a:xfrm>
            <a:off x="1399858" y="457200"/>
            <a:ext cx="8075612" cy="57272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3ECB5"/>
              </a:buClr>
              <a:buSzPts val="3200"/>
              <a:buFont typeface="Arial"/>
              <a:buNone/>
              <a:defRPr b="1" i="0" sz="3200">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44" name="Google Shape;44;p13"/>
          <p:cNvSpPr/>
          <p:nvPr>
            <p:ph idx="2" type="pic"/>
          </p:nvPr>
        </p:nvSpPr>
        <p:spPr>
          <a:xfrm>
            <a:off x="5646420" y="1517289"/>
            <a:ext cx="5708968" cy="4563471"/>
          </a:xfrm>
          <a:prstGeom prst="rect">
            <a:avLst/>
          </a:prstGeom>
          <a:noFill/>
          <a:ln>
            <a:noFill/>
          </a:ln>
        </p:spPr>
      </p:sp>
      <p:sp>
        <p:nvSpPr>
          <p:cNvPr id="45" name="Google Shape;45;p13"/>
          <p:cNvSpPr txBox="1"/>
          <p:nvPr>
            <p:ph idx="1" type="body"/>
          </p:nvPr>
        </p:nvSpPr>
        <p:spPr>
          <a:xfrm>
            <a:off x="1399858" y="1517289"/>
            <a:ext cx="3932237" cy="456347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rgbClr val="32236C"/>
              </a:buClr>
              <a:buSzPts val="1600"/>
              <a:buNone/>
              <a:defRPr b="0" i="0" sz="1600">
                <a:solidFill>
                  <a:srgbClr val="32236C"/>
                </a:solidFill>
                <a:latin typeface="Arial"/>
                <a:ea typeface="Arial"/>
                <a:cs typeface="Arial"/>
                <a:sym typeface="Arial"/>
              </a:defRPr>
            </a:lvl1pPr>
            <a:lvl2pPr indent="-228600" lvl="1" marL="914400" algn="l">
              <a:lnSpc>
                <a:spcPct val="90000"/>
              </a:lnSpc>
              <a:spcBef>
                <a:spcPts val="500"/>
              </a:spcBef>
              <a:spcAft>
                <a:spcPts val="0"/>
              </a:spcAft>
              <a:buClr>
                <a:srgbClr val="32236C"/>
              </a:buClr>
              <a:buSzPts val="1400"/>
              <a:buNone/>
              <a:defRPr sz="1400"/>
            </a:lvl2pPr>
            <a:lvl3pPr indent="-228600" lvl="2" marL="1371600" algn="l">
              <a:lnSpc>
                <a:spcPct val="90000"/>
              </a:lnSpc>
              <a:spcBef>
                <a:spcPts val="500"/>
              </a:spcBef>
              <a:spcAft>
                <a:spcPts val="0"/>
              </a:spcAft>
              <a:buClr>
                <a:srgbClr val="32236C"/>
              </a:buClr>
              <a:buSzPts val="1200"/>
              <a:buNone/>
              <a:defRPr sz="1200"/>
            </a:lvl3pPr>
            <a:lvl4pPr indent="-228600" lvl="3" marL="1828800" algn="l">
              <a:lnSpc>
                <a:spcPct val="90000"/>
              </a:lnSpc>
              <a:spcBef>
                <a:spcPts val="500"/>
              </a:spcBef>
              <a:spcAft>
                <a:spcPts val="0"/>
              </a:spcAft>
              <a:buClr>
                <a:srgbClr val="32236C"/>
              </a:buClr>
              <a:buSzPts val="1000"/>
              <a:buNone/>
              <a:defRPr sz="1000"/>
            </a:lvl4pPr>
            <a:lvl5pPr indent="-228600" lvl="4" marL="2286000" algn="l">
              <a:lnSpc>
                <a:spcPct val="90000"/>
              </a:lnSpc>
              <a:spcBef>
                <a:spcPts val="500"/>
              </a:spcBef>
              <a:spcAft>
                <a:spcPts val="0"/>
              </a:spcAft>
              <a:buClr>
                <a:srgbClr val="32236C"/>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46" name="Google Shape;46;p13"/>
          <p:cNvPicPr preferRelativeResize="0"/>
          <p:nvPr/>
        </p:nvPicPr>
        <p:blipFill rotWithShape="1">
          <a:blip r:embed="rId2">
            <a:alphaModFix/>
          </a:blip>
          <a:srcRect b="0" l="0" r="0" t="0"/>
          <a:stretch/>
        </p:blipFill>
        <p:spPr>
          <a:xfrm>
            <a:off x="9732212" y="457200"/>
            <a:ext cx="1620000" cy="572727"/>
          </a:xfrm>
          <a:prstGeom prst="rect">
            <a:avLst/>
          </a:prstGeom>
          <a:noFill/>
          <a:ln>
            <a:noFill/>
          </a:ln>
        </p:spPr>
      </p:pic>
      <p:pic>
        <p:nvPicPr>
          <p:cNvPr id="47" name="Google Shape;47;p13"/>
          <p:cNvPicPr preferRelativeResize="0"/>
          <p:nvPr/>
        </p:nvPicPr>
        <p:blipFill rotWithShape="1">
          <a:blip r:embed="rId3">
            <a:alphaModFix/>
          </a:blip>
          <a:srcRect b="0" l="0" r="0" t="0"/>
          <a:stretch/>
        </p:blipFill>
        <p:spPr>
          <a:xfrm>
            <a:off x="6938772" y="1931547"/>
            <a:ext cx="5081778" cy="3535150"/>
          </a:xfrm>
          <a:prstGeom prst="rect">
            <a:avLst/>
          </a:prstGeom>
          <a:noFill/>
          <a:ln>
            <a:noFill/>
          </a:ln>
        </p:spPr>
      </p:pic>
      <p:pic>
        <p:nvPicPr>
          <p:cNvPr id="48" name="Google Shape;48;p13"/>
          <p:cNvPicPr preferRelativeResize="0"/>
          <p:nvPr/>
        </p:nvPicPr>
        <p:blipFill rotWithShape="1">
          <a:blip r:embed="rId4">
            <a:alphaModFix/>
          </a:blip>
          <a:srcRect b="0" l="0" r="0" t="0"/>
          <a:stretch/>
        </p:blipFill>
        <p:spPr>
          <a:xfrm>
            <a:off x="582930" y="3139128"/>
            <a:ext cx="1693926" cy="2283118"/>
          </a:xfrm>
          <a:prstGeom prst="rect">
            <a:avLst/>
          </a:prstGeom>
          <a:noFill/>
          <a:ln>
            <a:noFill/>
          </a:ln>
        </p:spPr>
      </p:pic>
      <p:sp>
        <p:nvSpPr>
          <p:cNvPr id="49" name="Google Shape;49;p13"/>
          <p:cNvSpPr txBox="1"/>
          <p:nvPr>
            <p:ph idx="10" type="dt"/>
          </p:nvPr>
        </p:nvSpPr>
        <p:spPr>
          <a:xfrm>
            <a:off x="1399858"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0" name="Google Shape;50;p13"/>
          <p:cNvSpPr txBox="1"/>
          <p:nvPr>
            <p:ph idx="11" type="ftr"/>
          </p:nvPr>
        </p:nvSpPr>
        <p:spPr>
          <a:xfrm>
            <a:off x="4316254"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1" name="Google Shape;51;p13"/>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p:cSld name="Section Header">
    <p:spTree>
      <p:nvGrpSpPr>
        <p:cNvPr id="52" name="Shape 52"/>
        <p:cNvGrpSpPr/>
        <p:nvPr/>
      </p:nvGrpSpPr>
      <p:grpSpPr>
        <a:xfrm>
          <a:off x="0" y="0"/>
          <a:ext cx="0" cy="0"/>
          <a:chOff x="0" y="0"/>
          <a:chExt cx="0" cy="0"/>
        </a:xfrm>
      </p:grpSpPr>
      <p:sp>
        <p:nvSpPr>
          <p:cNvPr id="53" name="Google Shape;53;p14"/>
          <p:cNvSpPr txBox="1"/>
          <p:nvPr>
            <p:ph type="title"/>
          </p:nvPr>
        </p:nvSpPr>
        <p:spPr>
          <a:xfrm>
            <a:off x="2621281" y="3123952"/>
            <a:ext cx="6362700" cy="1655763"/>
          </a:xfrm>
          <a:prstGeom prst="rect">
            <a:avLst/>
          </a:prstGeom>
          <a:noFill/>
          <a:ln>
            <a:noFill/>
          </a:ln>
        </p:spPr>
        <p:txBody>
          <a:bodyPr anchorCtr="0" anchor="ctr" bIns="0" lIns="0" spcFirstLastPara="1" rIns="0" wrap="square" tIns="0">
            <a:normAutofit/>
          </a:bodyPr>
          <a:lstStyle>
            <a:lvl1pPr lvl="0" algn="l">
              <a:lnSpc>
                <a:spcPct val="90000"/>
              </a:lnSpc>
              <a:spcBef>
                <a:spcPts val="0"/>
              </a:spcBef>
              <a:spcAft>
                <a:spcPts val="0"/>
              </a:spcAft>
              <a:buClr>
                <a:srgbClr val="32236C"/>
              </a:buClr>
              <a:buSzPts val="5400"/>
              <a:buFont typeface="Arial"/>
              <a:buNone/>
              <a:defRPr sz="5400">
                <a:solidFill>
                  <a:srgbClr val="32236C"/>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4" name="Google Shape;54;p14"/>
          <p:cNvSpPr txBox="1"/>
          <p:nvPr>
            <p:ph idx="1" type="body"/>
          </p:nvPr>
        </p:nvSpPr>
        <p:spPr>
          <a:xfrm>
            <a:off x="2621280" y="5031035"/>
            <a:ext cx="6362701" cy="821125"/>
          </a:xfrm>
          <a:prstGeom prst="rect">
            <a:avLst/>
          </a:prstGeom>
          <a:noFill/>
          <a:ln>
            <a:noFill/>
          </a:ln>
        </p:spPr>
        <p:txBody>
          <a:bodyPr anchorCtr="0" anchor="t" bIns="0" lIns="0" spcFirstLastPara="1" rIns="0" wrap="square" tIns="0">
            <a:normAutofit/>
          </a:bodyPr>
          <a:lstStyle>
            <a:lvl1pPr indent="-228600" lvl="0" marL="457200" algn="l">
              <a:lnSpc>
                <a:spcPct val="90000"/>
              </a:lnSpc>
              <a:spcBef>
                <a:spcPts val="1000"/>
              </a:spcBef>
              <a:spcAft>
                <a:spcPts val="0"/>
              </a:spcAft>
              <a:buClr>
                <a:srgbClr val="03ECB5"/>
              </a:buClr>
              <a:buSzPts val="2400"/>
              <a:buNone/>
              <a:defRPr b="1" sz="2400">
                <a:solidFill>
                  <a:srgbClr val="03ECB5"/>
                </a:solidFill>
              </a:defRPr>
            </a:lvl1pPr>
            <a:lvl2pPr indent="-228600" lvl="1" marL="914400" algn="l">
              <a:lnSpc>
                <a:spcPct val="90000"/>
              </a:lnSpc>
              <a:spcBef>
                <a:spcPts val="500"/>
              </a:spcBef>
              <a:spcAft>
                <a:spcPts val="0"/>
              </a:spcAft>
              <a:buClr>
                <a:srgbClr val="888888"/>
              </a:buClr>
              <a:buSzPts val="2000"/>
              <a:buNone/>
              <a:defRPr sz="2000">
                <a:solidFill>
                  <a:srgbClr val="888888"/>
                </a:solidFill>
              </a:defRPr>
            </a:lvl2pPr>
            <a:lvl3pPr indent="-228600" lvl="2" marL="1371600" algn="l">
              <a:lnSpc>
                <a:spcPct val="90000"/>
              </a:lnSpc>
              <a:spcBef>
                <a:spcPts val="500"/>
              </a:spcBef>
              <a:spcAft>
                <a:spcPts val="0"/>
              </a:spcAft>
              <a:buClr>
                <a:srgbClr val="888888"/>
              </a:buClr>
              <a:buSzPts val="1800"/>
              <a:buNone/>
              <a:defRPr sz="1800">
                <a:solidFill>
                  <a:srgbClr val="888888"/>
                </a:solidFill>
              </a:defRPr>
            </a:lvl3pPr>
            <a:lvl4pPr indent="-228600" lvl="3" marL="1828800" algn="l">
              <a:lnSpc>
                <a:spcPct val="90000"/>
              </a:lnSpc>
              <a:spcBef>
                <a:spcPts val="500"/>
              </a:spcBef>
              <a:spcAft>
                <a:spcPts val="0"/>
              </a:spcAft>
              <a:buClr>
                <a:srgbClr val="888888"/>
              </a:buClr>
              <a:buSzPts val="1600"/>
              <a:buNone/>
              <a:defRPr sz="1600">
                <a:solidFill>
                  <a:srgbClr val="888888"/>
                </a:solidFill>
              </a:defRPr>
            </a:lvl4pPr>
            <a:lvl5pPr indent="-228600" lvl="4" marL="2286000" algn="l">
              <a:lnSpc>
                <a:spcPct val="90000"/>
              </a:lnSpc>
              <a:spcBef>
                <a:spcPts val="500"/>
              </a:spcBef>
              <a:spcAft>
                <a:spcPts val="0"/>
              </a:spcAft>
              <a:buClr>
                <a:srgbClr val="888888"/>
              </a:buClr>
              <a:buSzPts val="1600"/>
              <a:buNone/>
              <a:defRPr sz="1600">
                <a:solidFill>
                  <a:srgbClr val="888888"/>
                </a:solidFill>
              </a:defRPr>
            </a:lvl5pPr>
            <a:lvl6pPr indent="-228600" lvl="5" marL="2743200" algn="l">
              <a:lnSpc>
                <a:spcPct val="90000"/>
              </a:lnSpc>
              <a:spcBef>
                <a:spcPts val="500"/>
              </a:spcBef>
              <a:spcAft>
                <a:spcPts val="0"/>
              </a:spcAft>
              <a:buClr>
                <a:srgbClr val="888888"/>
              </a:buClr>
              <a:buSzPts val="1600"/>
              <a:buNone/>
              <a:defRPr sz="1600">
                <a:solidFill>
                  <a:srgbClr val="888888"/>
                </a:solidFill>
              </a:defRPr>
            </a:lvl6pPr>
            <a:lvl7pPr indent="-228600" lvl="6" marL="3200400" algn="l">
              <a:lnSpc>
                <a:spcPct val="90000"/>
              </a:lnSpc>
              <a:spcBef>
                <a:spcPts val="500"/>
              </a:spcBef>
              <a:spcAft>
                <a:spcPts val="0"/>
              </a:spcAft>
              <a:buClr>
                <a:srgbClr val="888888"/>
              </a:buClr>
              <a:buSzPts val="1600"/>
              <a:buNone/>
              <a:defRPr sz="1600">
                <a:solidFill>
                  <a:srgbClr val="888888"/>
                </a:solidFill>
              </a:defRPr>
            </a:lvl7pPr>
            <a:lvl8pPr indent="-228600" lvl="7" marL="3657600" algn="l">
              <a:lnSpc>
                <a:spcPct val="90000"/>
              </a:lnSpc>
              <a:spcBef>
                <a:spcPts val="500"/>
              </a:spcBef>
              <a:spcAft>
                <a:spcPts val="0"/>
              </a:spcAft>
              <a:buClr>
                <a:srgbClr val="888888"/>
              </a:buClr>
              <a:buSzPts val="1600"/>
              <a:buNone/>
              <a:defRPr sz="1600">
                <a:solidFill>
                  <a:srgbClr val="888888"/>
                </a:solidFill>
              </a:defRPr>
            </a:lvl8pPr>
            <a:lvl9pPr indent="-228600" lvl="8" marL="4114800" algn="l">
              <a:lnSpc>
                <a:spcPct val="90000"/>
              </a:lnSpc>
              <a:spcBef>
                <a:spcPts val="500"/>
              </a:spcBef>
              <a:spcAft>
                <a:spcPts val="0"/>
              </a:spcAft>
              <a:buClr>
                <a:srgbClr val="888888"/>
              </a:buClr>
              <a:buSzPts val="1600"/>
              <a:buNone/>
              <a:defRPr sz="1600">
                <a:solidFill>
                  <a:srgbClr val="888888"/>
                </a:solidFill>
              </a:defRPr>
            </a:lvl9pPr>
          </a:lstStyle>
          <a:p/>
        </p:txBody>
      </p:sp>
      <p:sp>
        <p:nvSpPr>
          <p:cNvPr id="55" name="Google Shape;55;p14"/>
          <p:cNvSpPr txBox="1"/>
          <p:nvPr>
            <p:ph idx="10" type="dt"/>
          </p:nvPr>
        </p:nvSpPr>
        <p:spPr>
          <a:xfrm>
            <a:off x="1399858"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6" name="Google Shape;56;p14"/>
          <p:cNvSpPr txBox="1"/>
          <p:nvPr>
            <p:ph idx="11" type="ftr"/>
          </p:nvPr>
        </p:nvSpPr>
        <p:spPr>
          <a:xfrm>
            <a:off x="4316254"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57" name="Google Shape;57;p14"/>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pic>
        <p:nvPicPr>
          <p:cNvPr id="58" name="Google Shape;58;p14"/>
          <p:cNvPicPr preferRelativeResize="0"/>
          <p:nvPr/>
        </p:nvPicPr>
        <p:blipFill rotWithShape="1">
          <a:blip r:embed="rId2">
            <a:alphaModFix/>
          </a:blip>
          <a:srcRect b="0" l="0" r="0" t="0"/>
          <a:stretch/>
        </p:blipFill>
        <p:spPr>
          <a:xfrm>
            <a:off x="9732212" y="457200"/>
            <a:ext cx="1620000" cy="572727"/>
          </a:xfrm>
          <a:prstGeom prst="rect">
            <a:avLst/>
          </a:prstGeom>
          <a:noFill/>
          <a:ln>
            <a:noFill/>
          </a:ln>
        </p:spPr>
      </p:pic>
      <p:pic>
        <p:nvPicPr>
          <p:cNvPr id="59" name="Google Shape;59;p14"/>
          <p:cNvPicPr preferRelativeResize="0"/>
          <p:nvPr/>
        </p:nvPicPr>
        <p:blipFill rotWithShape="1">
          <a:blip r:embed="rId3">
            <a:alphaModFix/>
          </a:blip>
          <a:srcRect b="0" l="0" r="0" t="0"/>
          <a:stretch/>
        </p:blipFill>
        <p:spPr>
          <a:xfrm>
            <a:off x="6938772" y="1931547"/>
            <a:ext cx="5081778" cy="3535150"/>
          </a:xfrm>
          <a:prstGeom prst="rect">
            <a:avLst/>
          </a:prstGeom>
          <a:noFill/>
          <a:ln>
            <a:noFill/>
          </a:ln>
        </p:spPr>
      </p:pic>
      <p:pic>
        <p:nvPicPr>
          <p:cNvPr id="60" name="Google Shape;60;p14"/>
          <p:cNvPicPr preferRelativeResize="0"/>
          <p:nvPr/>
        </p:nvPicPr>
        <p:blipFill rotWithShape="1">
          <a:blip r:embed="rId4">
            <a:alphaModFix/>
          </a:blip>
          <a:srcRect b="0" l="0" r="0" t="0"/>
          <a:stretch/>
        </p:blipFill>
        <p:spPr>
          <a:xfrm>
            <a:off x="582930" y="3139128"/>
            <a:ext cx="1693926" cy="2283118"/>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Title and Content">
  <p:cSld name="1_Title and Content">
    <p:bg>
      <p:bgPr>
        <a:solidFill>
          <a:srgbClr val="32236C"/>
        </a:solidFill>
      </p:bgPr>
    </p:bg>
    <p:spTree>
      <p:nvGrpSpPr>
        <p:cNvPr id="61" name="Shape 61"/>
        <p:cNvGrpSpPr/>
        <p:nvPr/>
      </p:nvGrpSpPr>
      <p:grpSpPr>
        <a:xfrm>
          <a:off x="0" y="0"/>
          <a:ext cx="0" cy="0"/>
          <a:chOff x="0" y="0"/>
          <a:chExt cx="0" cy="0"/>
        </a:xfrm>
      </p:grpSpPr>
      <p:pic>
        <p:nvPicPr>
          <p:cNvPr id="62" name="Google Shape;62;p15"/>
          <p:cNvPicPr preferRelativeResize="0"/>
          <p:nvPr/>
        </p:nvPicPr>
        <p:blipFill rotWithShape="1">
          <a:blip r:embed="rId2">
            <a:alphaModFix/>
          </a:blip>
          <a:srcRect b="0" l="0" r="0" t="0"/>
          <a:stretch/>
        </p:blipFill>
        <p:spPr>
          <a:xfrm>
            <a:off x="9732212" y="457200"/>
            <a:ext cx="1620000" cy="572728"/>
          </a:xfrm>
          <a:prstGeom prst="rect">
            <a:avLst/>
          </a:prstGeom>
          <a:noFill/>
          <a:ln>
            <a:noFill/>
          </a:ln>
        </p:spPr>
      </p:pic>
      <p:pic>
        <p:nvPicPr>
          <p:cNvPr id="63" name="Google Shape;63;p15"/>
          <p:cNvPicPr preferRelativeResize="0"/>
          <p:nvPr/>
        </p:nvPicPr>
        <p:blipFill rotWithShape="1">
          <a:blip r:embed="rId3">
            <a:alphaModFix/>
          </a:blip>
          <a:srcRect b="0" l="0" r="0" t="0"/>
          <a:stretch/>
        </p:blipFill>
        <p:spPr>
          <a:xfrm>
            <a:off x="6938772" y="1931547"/>
            <a:ext cx="5081778" cy="3535150"/>
          </a:xfrm>
          <a:prstGeom prst="rect">
            <a:avLst/>
          </a:prstGeom>
          <a:noFill/>
          <a:ln>
            <a:noFill/>
          </a:ln>
        </p:spPr>
      </p:pic>
      <p:pic>
        <p:nvPicPr>
          <p:cNvPr id="64" name="Google Shape;64;p15"/>
          <p:cNvPicPr preferRelativeResize="0"/>
          <p:nvPr/>
        </p:nvPicPr>
        <p:blipFill rotWithShape="1">
          <a:blip r:embed="rId4">
            <a:alphaModFix/>
          </a:blip>
          <a:srcRect b="0" l="0" r="0" t="0"/>
          <a:stretch/>
        </p:blipFill>
        <p:spPr>
          <a:xfrm>
            <a:off x="582930" y="3139128"/>
            <a:ext cx="1693926" cy="2283118"/>
          </a:xfrm>
          <a:prstGeom prst="rect">
            <a:avLst/>
          </a:prstGeom>
          <a:noFill/>
          <a:ln>
            <a:noFill/>
          </a:ln>
        </p:spPr>
      </p:pic>
      <p:sp>
        <p:nvSpPr>
          <p:cNvPr id="65" name="Google Shape;65;p15"/>
          <p:cNvSpPr txBox="1"/>
          <p:nvPr>
            <p:ph type="title"/>
          </p:nvPr>
        </p:nvSpPr>
        <p:spPr>
          <a:xfrm>
            <a:off x="1399858" y="457200"/>
            <a:ext cx="8075612" cy="572727"/>
          </a:xfrm>
          <a:prstGeom prst="rect">
            <a:avLst/>
          </a:prstGeom>
          <a:noFill/>
          <a:ln>
            <a:noFill/>
          </a:ln>
        </p:spPr>
        <p:txBody>
          <a:bodyPr anchorCtr="0" anchor="ctr" bIns="45700" lIns="91425" spcFirstLastPara="1" rIns="91425" wrap="square" tIns="45700">
            <a:noAutofit/>
          </a:bodyPr>
          <a:lstStyle>
            <a:lvl1pPr lvl="0" algn="l">
              <a:lnSpc>
                <a:spcPct val="90000"/>
              </a:lnSpc>
              <a:spcBef>
                <a:spcPts val="0"/>
              </a:spcBef>
              <a:spcAft>
                <a:spcPts val="0"/>
              </a:spcAft>
              <a:buClr>
                <a:srgbClr val="03ECB5"/>
              </a:buClr>
              <a:buSzPts val="3200"/>
              <a:buFont typeface="Arial"/>
              <a:buNone/>
              <a:defRPr b="1" i="0" sz="3200">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6" name="Google Shape;66;p15"/>
          <p:cNvSpPr txBox="1"/>
          <p:nvPr>
            <p:ph idx="1" type="body"/>
          </p:nvPr>
        </p:nvSpPr>
        <p:spPr>
          <a:xfrm>
            <a:off x="1399858" y="1517289"/>
            <a:ext cx="9953942" cy="4659674"/>
          </a:xfrm>
          <a:prstGeom prst="rect">
            <a:avLst/>
          </a:prstGeom>
          <a:noFill/>
          <a:ln>
            <a:noFill/>
          </a:ln>
        </p:spPr>
        <p:txBody>
          <a:bodyPr anchorCtr="0" anchor="t" bIns="45700" lIns="91425" spcFirstLastPara="1" rIns="91425" wrap="square" tIns="45700">
            <a:normAutofit/>
          </a:bodyPr>
          <a:lstStyle>
            <a:lvl1pPr indent="-406400" lvl="0" marL="457200" algn="l">
              <a:lnSpc>
                <a:spcPct val="90000"/>
              </a:lnSpc>
              <a:spcBef>
                <a:spcPts val="1000"/>
              </a:spcBef>
              <a:spcAft>
                <a:spcPts val="0"/>
              </a:spcAft>
              <a:buClr>
                <a:schemeClr val="lt1"/>
              </a:buClr>
              <a:buSzPts val="2800"/>
              <a:buChar char="•"/>
              <a:defRPr b="0" i="0">
                <a:solidFill>
                  <a:schemeClr val="lt1"/>
                </a:solidFill>
                <a:latin typeface="Arial"/>
                <a:ea typeface="Arial"/>
                <a:cs typeface="Arial"/>
                <a:sym typeface="Arial"/>
              </a:defRPr>
            </a:lvl1pPr>
            <a:lvl2pPr indent="-381000" lvl="1" marL="914400" algn="l">
              <a:lnSpc>
                <a:spcPct val="90000"/>
              </a:lnSpc>
              <a:spcBef>
                <a:spcPts val="500"/>
              </a:spcBef>
              <a:spcAft>
                <a:spcPts val="0"/>
              </a:spcAft>
              <a:buClr>
                <a:schemeClr val="lt1"/>
              </a:buClr>
              <a:buSzPts val="2400"/>
              <a:buChar char="•"/>
              <a:defRPr b="0" i="0">
                <a:solidFill>
                  <a:schemeClr val="lt1"/>
                </a:solidFill>
                <a:latin typeface="Arial"/>
                <a:ea typeface="Arial"/>
                <a:cs typeface="Arial"/>
                <a:sym typeface="Arial"/>
              </a:defRPr>
            </a:lvl2pPr>
            <a:lvl3pPr indent="-355600" lvl="2" marL="1371600" algn="l">
              <a:lnSpc>
                <a:spcPct val="90000"/>
              </a:lnSpc>
              <a:spcBef>
                <a:spcPts val="500"/>
              </a:spcBef>
              <a:spcAft>
                <a:spcPts val="0"/>
              </a:spcAft>
              <a:buClr>
                <a:schemeClr val="lt1"/>
              </a:buClr>
              <a:buSzPts val="2000"/>
              <a:buChar char="•"/>
              <a:defRPr b="0" i="0">
                <a:solidFill>
                  <a:schemeClr val="lt1"/>
                </a:solidFill>
                <a:latin typeface="Arial"/>
                <a:ea typeface="Arial"/>
                <a:cs typeface="Arial"/>
                <a:sym typeface="Arial"/>
              </a:defRPr>
            </a:lvl3pPr>
            <a:lvl4pPr indent="-342900" lvl="3" marL="1828800" algn="l">
              <a:lnSpc>
                <a:spcPct val="90000"/>
              </a:lnSpc>
              <a:spcBef>
                <a:spcPts val="500"/>
              </a:spcBef>
              <a:spcAft>
                <a:spcPts val="0"/>
              </a:spcAft>
              <a:buClr>
                <a:schemeClr val="lt1"/>
              </a:buClr>
              <a:buSzPts val="1800"/>
              <a:buChar char="•"/>
              <a:defRPr b="0" i="0">
                <a:solidFill>
                  <a:schemeClr val="lt1"/>
                </a:solidFill>
                <a:latin typeface="Arial"/>
                <a:ea typeface="Arial"/>
                <a:cs typeface="Arial"/>
                <a:sym typeface="Arial"/>
              </a:defRPr>
            </a:lvl4pPr>
            <a:lvl5pPr indent="-342900" lvl="4" marL="2286000" algn="l">
              <a:lnSpc>
                <a:spcPct val="90000"/>
              </a:lnSpc>
              <a:spcBef>
                <a:spcPts val="500"/>
              </a:spcBef>
              <a:spcAft>
                <a:spcPts val="0"/>
              </a:spcAft>
              <a:buClr>
                <a:schemeClr val="lt1"/>
              </a:buClr>
              <a:buSzPts val="1800"/>
              <a:buChar char="•"/>
              <a:defRPr b="0" i="0">
                <a:solidFill>
                  <a:schemeClr val="lt1"/>
                </a:solidFill>
                <a:latin typeface="Arial"/>
                <a:ea typeface="Arial"/>
                <a:cs typeface="Arial"/>
                <a:sym typeface="Arial"/>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67" name="Google Shape;67;p15"/>
          <p:cNvSpPr txBox="1"/>
          <p:nvPr>
            <p:ph idx="10" type="dt"/>
          </p:nvPr>
        </p:nvSpPr>
        <p:spPr>
          <a:xfrm>
            <a:off x="1399858"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8" name="Google Shape;68;p15"/>
          <p:cNvSpPr txBox="1"/>
          <p:nvPr>
            <p:ph idx="11" type="ftr"/>
          </p:nvPr>
        </p:nvSpPr>
        <p:spPr>
          <a:xfrm>
            <a:off x="4316254"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solidFill>
                  <a:schemeClr val="lt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69" name="Google Shape;69;p15"/>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chemeClr val="lt1"/>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Picture with Caption">
  <p:cSld name="1_Picture with Caption">
    <p:bg>
      <p:bgPr>
        <a:solidFill>
          <a:srgbClr val="32236C"/>
        </a:solidFill>
      </p:bgPr>
    </p:bg>
    <p:spTree>
      <p:nvGrpSpPr>
        <p:cNvPr id="70" name="Shape 70"/>
        <p:cNvGrpSpPr/>
        <p:nvPr/>
      </p:nvGrpSpPr>
      <p:grpSpPr>
        <a:xfrm>
          <a:off x="0" y="0"/>
          <a:ext cx="0" cy="0"/>
          <a:chOff x="0" y="0"/>
          <a:chExt cx="0" cy="0"/>
        </a:xfrm>
      </p:grpSpPr>
      <p:pic>
        <p:nvPicPr>
          <p:cNvPr id="71" name="Google Shape;71;p16"/>
          <p:cNvPicPr preferRelativeResize="0"/>
          <p:nvPr/>
        </p:nvPicPr>
        <p:blipFill rotWithShape="1">
          <a:blip r:embed="rId2">
            <a:alphaModFix/>
          </a:blip>
          <a:srcRect b="0" l="0" r="0" t="0"/>
          <a:stretch/>
        </p:blipFill>
        <p:spPr>
          <a:xfrm>
            <a:off x="9732212" y="457200"/>
            <a:ext cx="1620000" cy="572728"/>
          </a:xfrm>
          <a:prstGeom prst="rect">
            <a:avLst/>
          </a:prstGeom>
          <a:noFill/>
          <a:ln>
            <a:noFill/>
          </a:ln>
        </p:spPr>
      </p:pic>
      <p:sp>
        <p:nvSpPr>
          <p:cNvPr id="72" name="Google Shape;72;p16"/>
          <p:cNvSpPr txBox="1"/>
          <p:nvPr>
            <p:ph type="title"/>
          </p:nvPr>
        </p:nvSpPr>
        <p:spPr>
          <a:xfrm>
            <a:off x="1399858" y="457200"/>
            <a:ext cx="8075612" cy="572727"/>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3ECB5"/>
              </a:buClr>
              <a:buSzPts val="3200"/>
              <a:buFont typeface="Arial"/>
              <a:buNone/>
              <a:defRPr b="1" i="0" sz="3200">
                <a:solidFill>
                  <a:srgbClr val="03ECB5"/>
                </a:solidFill>
                <a:latin typeface="Arial"/>
                <a:ea typeface="Arial"/>
                <a:cs typeface="Arial"/>
                <a:sym typeface="Aria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3" name="Google Shape;73;p16"/>
          <p:cNvSpPr/>
          <p:nvPr>
            <p:ph idx="2" type="pic"/>
          </p:nvPr>
        </p:nvSpPr>
        <p:spPr>
          <a:xfrm>
            <a:off x="5646420" y="1517289"/>
            <a:ext cx="5708968" cy="4563471"/>
          </a:xfrm>
          <a:prstGeom prst="rect">
            <a:avLst/>
          </a:prstGeom>
          <a:noFill/>
          <a:ln>
            <a:noFill/>
          </a:ln>
        </p:spPr>
      </p:sp>
      <p:sp>
        <p:nvSpPr>
          <p:cNvPr id="74" name="Google Shape;74;p16"/>
          <p:cNvSpPr txBox="1"/>
          <p:nvPr>
            <p:ph idx="1" type="body"/>
          </p:nvPr>
        </p:nvSpPr>
        <p:spPr>
          <a:xfrm>
            <a:off x="1399858" y="1517289"/>
            <a:ext cx="3932237" cy="4563471"/>
          </a:xfrm>
          <a:prstGeom prst="rect">
            <a:avLst/>
          </a:prstGeom>
          <a:noFill/>
          <a:ln>
            <a:noFill/>
          </a:ln>
        </p:spPr>
        <p:txBody>
          <a:bodyPr anchorCtr="0" anchor="t" bIns="45700" lIns="91425" spcFirstLastPara="1" rIns="91425" wrap="square" tIns="45700">
            <a:normAutofit/>
          </a:bodyPr>
          <a:lstStyle>
            <a:lvl1pPr indent="-228600" lvl="0" marL="457200" algn="l">
              <a:lnSpc>
                <a:spcPct val="90000"/>
              </a:lnSpc>
              <a:spcBef>
                <a:spcPts val="1000"/>
              </a:spcBef>
              <a:spcAft>
                <a:spcPts val="0"/>
              </a:spcAft>
              <a:buClr>
                <a:schemeClr val="lt1"/>
              </a:buClr>
              <a:buSzPts val="1600"/>
              <a:buNone/>
              <a:defRPr b="0" i="0" sz="1600">
                <a:solidFill>
                  <a:schemeClr val="lt1"/>
                </a:solidFill>
                <a:latin typeface="Arial"/>
                <a:ea typeface="Arial"/>
                <a:cs typeface="Arial"/>
                <a:sym typeface="Arial"/>
              </a:defRPr>
            </a:lvl1pPr>
            <a:lvl2pPr indent="-228600" lvl="1" marL="914400" algn="l">
              <a:lnSpc>
                <a:spcPct val="90000"/>
              </a:lnSpc>
              <a:spcBef>
                <a:spcPts val="500"/>
              </a:spcBef>
              <a:spcAft>
                <a:spcPts val="0"/>
              </a:spcAft>
              <a:buClr>
                <a:srgbClr val="32236C"/>
              </a:buClr>
              <a:buSzPts val="1400"/>
              <a:buNone/>
              <a:defRPr sz="1400"/>
            </a:lvl2pPr>
            <a:lvl3pPr indent="-228600" lvl="2" marL="1371600" algn="l">
              <a:lnSpc>
                <a:spcPct val="90000"/>
              </a:lnSpc>
              <a:spcBef>
                <a:spcPts val="500"/>
              </a:spcBef>
              <a:spcAft>
                <a:spcPts val="0"/>
              </a:spcAft>
              <a:buClr>
                <a:srgbClr val="32236C"/>
              </a:buClr>
              <a:buSzPts val="1200"/>
              <a:buNone/>
              <a:defRPr sz="1200"/>
            </a:lvl3pPr>
            <a:lvl4pPr indent="-228600" lvl="3" marL="1828800" algn="l">
              <a:lnSpc>
                <a:spcPct val="90000"/>
              </a:lnSpc>
              <a:spcBef>
                <a:spcPts val="500"/>
              </a:spcBef>
              <a:spcAft>
                <a:spcPts val="0"/>
              </a:spcAft>
              <a:buClr>
                <a:srgbClr val="32236C"/>
              </a:buClr>
              <a:buSzPts val="1000"/>
              <a:buNone/>
              <a:defRPr sz="1000"/>
            </a:lvl4pPr>
            <a:lvl5pPr indent="-228600" lvl="4" marL="2286000" algn="l">
              <a:lnSpc>
                <a:spcPct val="90000"/>
              </a:lnSpc>
              <a:spcBef>
                <a:spcPts val="500"/>
              </a:spcBef>
              <a:spcAft>
                <a:spcPts val="0"/>
              </a:spcAft>
              <a:buClr>
                <a:srgbClr val="32236C"/>
              </a:buClr>
              <a:buSzPts val="1000"/>
              <a:buNone/>
              <a:defRPr sz="1000"/>
            </a:lvl5pPr>
            <a:lvl6pPr indent="-228600" lvl="5" marL="2743200" algn="l">
              <a:lnSpc>
                <a:spcPct val="90000"/>
              </a:lnSpc>
              <a:spcBef>
                <a:spcPts val="500"/>
              </a:spcBef>
              <a:spcAft>
                <a:spcPts val="0"/>
              </a:spcAft>
              <a:buClr>
                <a:schemeClr val="dk1"/>
              </a:buClr>
              <a:buSzPts val="1000"/>
              <a:buNone/>
              <a:defRPr sz="1000"/>
            </a:lvl6pPr>
            <a:lvl7pPr indent="-228600" lvl="6" marL="3200400" algn="l">
              <a:lnSpc>
                <a:spcPct val="90000"/>
              </a:lnSpc>
              <a:spcBef>
                <a:spcPts val="500"/>
              </a:spcBef>
              <a:spcAft>
                <a:spcPts val="0"/>
              </a:spcAft>
              <a:buClr>
                <a:schemeClr val="dk1"/>
              </a:buClr>
              <a:buSzPts val="1000"/>
              <a:buNone/>
              <a:defRPr sz="1000"/>
            </a:lvl7pPr>
            <a:lvl8pPr indent="-228600" lvl="7" marL="3657600" algn="l">
              <a:lnSpc>
                <a:spcPct val="90000"/>
              </a:lnSpc>
              <a:spcBef>
                <a:spcPts val="500"/>
              </a:spcBef>
              <a:spcAft>
                <a:spcPts val="0"/>
              </a:spcAft>
              <a:buClr>
                <a:schemeClr val="dk1"/>
              </a:buClr>
              <a:buSzPts val="1000"/>
              <a:buNone/>
              <a:defRPr sz="1000"/>
            </a:lvl8pPr>
            <a:lvl9pPr indent="-228600" lvl="8" marL="4114800" algn="l">
              <a:lnSpc>
                <a:spcPct val="90000"/>
              </a:lnSpc>
              <a:spcBef>
                <a:spcPts val="500"/>
              </a:spcBef>
              <a:spcAft>
                <a:spcPts val="0"/>
              </a:spcAft>
              <a:buClr>
                <a:schemeClr val="dk1"/>
              </a:buClr>
              <a:buSzPts val="1000"/>
              <a:buNone/>
              <a:defRPr sz="1000"/>
            </a:lvl9pPr>
          </a:lstStyle>
          <a:p/>
        </p:txBody>
      </p:sp>
      <p:pic>
        <p:nvPicPr>
          <p:cNvPr id="75" name="Google Shape;75;p16"/>
          <p:cNvPicPr preferRelativeResize="0"/>
          <p:nvPr/>
        </p:nvPicPr>
        <p:blipFill rotWithShape="1">
          <a:blip r:embed="rId3">
            <a:alphaModFix/>
          </a:blip>
          <a:srcRect b="0" l="0" r="0" t="0"/>
          <a:stretch/>
        </p:blipFill>
        <p:spPr>
          <a:xfrm>
            <a:off x="6938772" y="1931547"/>
            <a:ext cx="5081778" cy="3535150"/>
          </a:xfrm>
          <a:prstGeom prst="rect">
            <a:avLst/>
          </a:prstGeom>
          <a:noFill/>
          <a:ln>
            <a:noFill/>
          </a:ln>
        </p:spPr>
      </p:pic>
      <p:pic>
        <p:nvPicPr>
          <p:cNvPr id="76" name="Google Shape;76;p16"/>
          <p:cNvPicPr preferRelativeResize="0"/>
          <p:nvPr/>
        </p:nvPicPr>
        <p:blipFill rotWithShape="1">
          <a:blip r:embed="rId4">
            <a:alphaModFix/>
          </a:blip>
          <a:srcRect b="0" l="0" r="0" t="0"/>
          <a:stretch/>
        </p:blipFill>
        <p:spPr>
          <a:xfrm>
            <a:off x="582930" y="3139128"/>
            <a:ext cx="1693926" cy="2283118"/>
          </a:xfrm>
          <a:prstGeom prst="rect">
            <a:avLst/>
          </a:prstGeom>
          <a:noFill/>
          <a:ln>
            <a:noFill/>
          </a:ln>
        </p:spPr>
      </p:pic>
      <p:sp>
        <p:nvSpPr>
          <p:cNvPr id="77" name="Google Shape;77;p16"/>
          <p:cNvSpPr txBox="1"/>
          <p:nvPr>
            <p:ph idx="10" type="dt"/>
          </p:nvPr>
        </p:nvSpPr>
        <p:spPr>
          <a:xfrm>
            <a:off x="1399858"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8" name="Google Shape;78;p16"/>
          <p:cNvSpPr txBox="1"/>
          <p:nvPr>
            <p:ph idx="11" type="ftr"/>
          </p:nvPr>
        </p:nvSpPr>
        <p:spPr>
          <a:xfrm>
            <a:off x="4316254"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79" name="Google Shape;79;p16"/>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ntent" type="twoObj">
  <p:cSld name="TWO_OBJECTS">
    <p:spTree>
      <p:nvGrpSpPr>
        <p:cNvPr id="80" name="Shape 80"/>
        <p:cNvGrpSpPr/>
        <p:nvPr/>
      </p:nvGrpSpPr>
      <p:grpSpPr>
        <a:xfrm>
          <a:off x="0" y="0"/>
          <a:ext cx="0" cy="0"/>
          <a:chOff x="0" y="0"/>
          <a:chExt cx="0" cy="0"/>
        </a:xfrm>
      </p:grpSpPr>
      <p:sp>
        <p:nvSpPr>
          <p:cNvPr id="81" name="Google Shape;81;p17"/>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3ECB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2" name="Google Shape;82;p17"/>
          <p:cNvSpPr txBox="1"/>
          <p:nvPr>
            <p:ph idx="1" type="body"/>
          </p:nvPr>
        </p:nvSpPr>
        <p:spPr>
          <a:xfrm>
            <a:off x="838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2236C"/>
              </a:buClr>
              <a:buSzPts val="1800"/>
              <a:buChar char="•"/>
              <a:defRPr/>
            </a:lvl1pPr>
            <a:lvl2pPr indent="-342900" lvl="1" marL="914400" algn="l">
              <a:lnSpc>
                <a:spcPct val="90000"/>
              </a:lnSpc>
              <a:spcBef>
                <a:spcPts val="500"/>
              </a:spcBef>
              <a:spcAft>
                <a:spcPts val="0"/>
              </a:spcAft>
              <a:buClr>
                <a:srgbClr val="32236C"/>
              </a:buClr>
              <a:buSzPts val="1800"/>
              <a:buChar char="•"/>
              <a:defRPr/>
            </a:lvl2pPr>
            <a:lvl3pPr indent="-342900" lvl="2" marL="1371600" algn="l">
              <a:lnSpc>
                <a:spcPct val="90000"/>
              </a:lnSpc>
              <a:spcBef>
                <a:spcPts val="500"/>
              </a:spcBef>
              <a:spcAft>
                <a:spcPts val="0"/>
              </a:spcAft>
              <a:buClr>
                <a:srgbClr val="32236C"/>
              </a:buClr>
              <a:buSzPts val="1800"/>
              <a:buChar char="•"/>
              <a:defRPr/>
            </a:lvl3pPr>
            <a:lvl4pPr indent="-342900" lvl="3" marL="1828800" algn="l">
              <a:lnSpc>
                <a:spcPct val="90000"/>
              </a:lnSpc>
              <a:spcBef>
                <a:spcPts val="500"/>
              </a:spcBef>
              <a:spcAft>
                <a:spcPts val="0"/>
              </a:spcAft>
              <a:buClr>
                <a:srgbClr val="32236C"/>
              </a:buClr>
              <a:buSzPts val="1800"/>
              <a:buChar char="•"/>
              <a:defRPr/>
            </a:lvl4pPr>
            <a:lvl5pPr indent="-342900" lvl="4" marL="2286000" algn="l">
              <a:lnSpc>
                <a:spcPct val="90000"/>
              </a:lnSpc>
              <a:spcBef>
                <a:spcPts val="500"/>
              </a:spcBef>
              <a:spcAft>
                <a:spcPts val="0"/>
              </a:spcAft>
              <a:buClr>
                <a:srgbClr val="32236C"/>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3" name="Google Shape;83;p17"/>
          <p:cNvSpPr txBox="1"/>
          <p:nvPr>
            <p:ph idx="2" type="body"/>
          </p:nvPr>
        </p:nvSpPr>
        <p:spPr>
          <a:xfrm>
            <a:off x="6172200" y="1825625"/>
            <a:ext cx="5181600" cy="435133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2236C"/>
              </a:buClr>
              <a:buSzPts val="1800"/>
              <a:buChar char="•"/>
              <a:defRPr/>
            </a:lvl1pPr>
            <a:lvl2pPr indent="-342900" lvl="1" marL="914400" algn="l">
              <a:lnSpc>
                <a:spcPct val="90000"/>
              </a:lnSpc>
              <a:spcBef>
                <a:spcPts val="500"/>
              </a:spcBef>
              <a:spcAft>
                <a:spcPts val="0"/>
              </a:spcAft>
              <a:buClr>
                <a:srgbClr val="32236C"/>
              </a:buClr>
              <a:buSzPts val="1800"/>
              <a:buChar char="•"/>
              <a:defRPr/>
            </a:lvl2pPr>
            <a:lvl3pPr indent="-342900" lvl="2" marL="1371600" algn="l">
              <a:lnSpc>
                <a:spcPct val="90000"/>
              </a:lnSpc>
              <a:spcBef>
                <a:spcPts val="500"/>
              </a:spcBef>
              <a:spcAft>
                <a:spcPts val="0"/>
              </a:spcAft>
              <a:buClr>
                <a:srgbClr val="32236C"/>
              </a:buClr>
              <a:buSzPts val="1800"/>
              <a:buChar char="•"/>
              <a:defRPr/>
            </a:lvl3pPr>
            <a:lvl4pPr indent="-342900" lvl="3" marL="1828800" algn="l">
              <a:lnSpc>
                <a:spcPct val="90000"/>
              </a:lnSpc>
              <a:spcBef>
                <a:spcPts val="500"/>
              </a:spcBef>
              <a:spcAft>
                <a:spcPts val="0"/>
              </a:spcAft>
              <a:buClr>
                <a:srgbClr val="32236C"/>
              </a:buClr>
              <a:buSzPts val="1800"/>
              <a:buChar char="•"/>
              <a:defRPr/>
            </a:lvl4pPr>
            <a:lvl5pPr indent="-342900" lvl="4" marL="2286000" algn="l">
              <a:lnSpc>
                <a:spcPct val="90000"/>
              </a:lnSpc>
              <a:spcBef>
                <a:spcPts val="500"/>
              </a:spcBef>
              <a:spcAft>
                <a:spcPts val="0"/>
              </a:spcAft>
              <a:buClr>
                <a:srgbClr val="32236C"/>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84" name="Google Shape;84;p17"/>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5" name="Google Shape;85;p17"/>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6" name="Google Shape;86;p17"/>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mparison" type="twoTxTwoObj">
  <p:cSld name="TWO_OBJECTS_WITH_TEXT">
    <p:spTree>
      <p:nvGrpSpPr>
        <p:cNvPr id="87" name="Shape 87"/>
        <p:cNvGrpSpPr/>
        <p:nvPr/>
      </p:nvGrpSpPr>
      <p:grpSpPr>
        <a:xfrm>
          <a:off x="0" y="0"/>
          <a:ext cx="0" cy="0"/>
          <a:chOff x="0" y="0"/>
          <a:chExt cx="0" cy="0"/>
        </a:xfrm>
      </p:grpSpPr>
      <p:sp>
        <p:nvSpPr>
          <p:cNvPr id="88" name="Google Shape;88;p18"/>
          <p:cNvSpPr txBox="1"/>
          <p:nvPr>
            <p:ph type="title"/>
          </p:nvPr>
        </p:nvSpPr>
        <p:spPr>
          <a:xfrm>
            <a:off x="839788" y="365125"/>
            <a:ext cx="10515600" cy="1325563"/>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rgbClr val="03ECB5"/>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89" name="Google Shape;89;p18"/>
          <p:cNvSpPr txBox="1"/>
          <p:nvPr>
            <p:ph idx="1" type="body"/>
          </p:nvPr>
        </p:nvSpPr>
        <p:spPr>
          <a:xfrm>
            <a:off x="839788" y="1681163"/>
            <a:ext cx="5157787"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32236C"/>
              </a:buClr>
              <a:buSzPts val="2400"/>
              <a:buNone/>
              <a:defRPr b="1" sz="2400"/>
            </a:lvl1pPr>
            <a:lvl2pPr indent="-228600" lvl="1" marL="914400" algn="l">
              <a:lnSpc>
                <a:spcPct val="90000"/>
              </a:lnSpc>
              <a:spcBef>
                <a:spcPts val="500"/>
              </a:spcBef>
              <a:spcAft>
                <a:spcPts val="0"/>
              </a:spcAft>
              <a:buClr>
                <a:srgbClr val="32236C"/>
              </a:buClr>
              <a:buSzPts val="2000"/>
              <a:buNone/>
              <a:defRPr b="1" sz="2000"/>
            </a:lvl2pPr>
            <a:lvl3pPr indent="-228600" lvl="2" marL="1371600" algn="l">
              <a:lnSpc>
                <a:spcPct val="90000"/>
              </a:lnSpc>
              <a:spcBef>
                <a:spcPts val="500"/>
              </a:spcBef>
              <a:spcAft>
                <a:spcPts val="0"/>
              </a:spcAft>
              <a:buClr>
                <a:srgbClr val="32236C"/>
              </a:buClr>
              <a:buSzPts val="1800"/>
              <a:buNone/>
              <a:defRPr b="1" sz="1800"/>
            </a:lvl3pPr>
            <a:lvl4pPr indent="-228600" lvl="3" marL="1828800" algn="l">
              <a:lnSpc>
                <a:spcPct val="90000"/>
              </a:lnSpc>
              <a:spcBef>
                <a:spcPts val="500"/>
              </a:spcBef>
              <a:spcAft>
                <a:spcPts val="0"/>
              </a:spcAft>
              <a:buClr>
                <a:srgbClr val="32236C"/>
              </a:buClr>
              <a:buSzPts val="1600"/>
              <a:buNone/>
              <a:defRPr b="1" sz="1600"/>
            </a:lvl4pPr>
            <a:lvl5pPr indent="-228600" lvl="4" marL="2286000" algn="l">
              <a:lnSpc>
                <a:spcPct val="90000"/>
              </a:lnSpc>
              <a:spcBef>
                <a:spcPts val="500"/>
              </a:spcBef>
              <a:spcAft>
                <a:spcPts val="0"/>
              </a:spcAft>
              <a:buClr>
                <a:srgbClr val="32236C"/>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0" name="Google Shape;90;p18"/>
          <p:cNvSpPr txBox="1"/>
          <p:nvPr>
            <p:ph idx="2" type="body"/>
          </p:nvPr>
        </p:nvSpPr>
        <p:spPr>
          <a:xfrm>
            <a:off x="839788" y="2505075"/>
            <a:ext cx="5157787"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2236C"/>
              </a:buClr>
              <a:buSzPts val="1800"/>
              <a:buChar char="•"/>
              <a:defRPr/>
            </a:lvl1pPr>
            <a:lvl2pPr indent="-342900" lvl="1" marL="914400" algn="l">
              <a:lnSpc>
                <a:spcPct val="90000"/>
              </a:lnSpc>
              <a:spcBef>
                <a:spcPts val="500"/>
              </a:spcBef>
              <a:spcAft>
                <a:spcPts val="0"/>
              </a:spcAft>
              <a:buClr>
                <a:srgbClr val="32236C"/>
              </a:buClr>
              <a:buSzPts val="1800"/>
              <a:buChar char="•"/>
              <a:defRPr/>
            </a:lvl2pPr>
            <a:lvl3pPr indent="-342900" lvl="2" marL="1371600" algn="l">
              <a:lnSpc>
                <a:spcPct val="90000"/>
              </a:lnSpc>
              <a:spcBef>
                <a:spcPts val="500"/>
              </a:spcBef>
              <a:spcAft>
                <a:spcPts val="0"/>
              </a:spcAft>
              <a:buClr>
                <a:srgbClr val="32236C"/>
              </a:buClr>
              <a:buSzPts val="1800"/>
              <a:buChar char="•"/>
              <a:defRPr/>
            </a:lvl3pPr>
            <a:lvl4pPr indent="-342900" lvl="3" marL="1828800" algn="l">
              <a:lnSpc>
                <a:spcPct val="90000"/>
              </a:lnSpc>
              <a:spcBef>
                <a:spcPts val="500"/>
              </a:spcBef>
              <a:spcAft>
                <a:spcPts val="0"/>
              </a:spcAft>
              <a:buClr>
                <a:srgbClr val="32236C"/>
              </a:buClr>
              <a:buSzPts val="1800"/>
              <a:buChar char="•"/>
              <a:defRPr/>
            </a:lvl4pPr>
            <a:lvl5pPr indent="-342900" lvl="4" marL="2286000" algn="l">
              <a:lnSpc>
                <a:spcPct val="90000"/>
              </a:lnSpc>
              <a:spcBef>
                <a:spcPts val="500"/>
              </a:spcBef>
              <a:spcAft>
                <a:spcPts val="0"/>
              </a:spcAft>
              <a:buClr>
                <a:srgbClr val="32236C"/>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1" name="Google Shape;91;p18"/>
          <p:cNvSpPr txBox="1"/>
          <p:nvPr>
            <p:ph idx="3" type="body"/>
          </p:nvPr>
        </p:nvSpPr>
        <p:spPr>
          <a:xfrm>
            <a:off x="6172200" y="1681163"/>
            <a:ext cx="5183188" cy="823912"/>
          </a:xfrm>
          <a:prstGeom prst="rect">
            <a:avLst/>
          </a:prstGeom>
          <a:noFill/>
          <a:ln>
            <a:noFill/>
          </a:ln>
        </p:spPr>
        <p:txBody>
          <a:bodyPr anchorCtr="0" anchor="b" bIns="45700" lIns="91425" spcFirstLastPara="1" rIns="91425" wrap="square" tIns="45700">
            <a:normAutofit/>
          </a:bodyPr>
          <a:lstStyle>
            <a:lvl1pPr indent="-228600" lvl="0" marL="457200" algn="l">
              <a:lnSpc>
                <a:spcPct val="90000"/>
              </a:lnSpc>
              <a:spcBef>
                <a:spcPts val="1000"/>
              </a:spcBef>
              <a:spcAft>
                <a:spcPts val="0"/>
              </a:spcAft>
              <a:buClr>
                <a:srgbClr val="32236C"/>
              </a:buClr>
              <a:buSzPts val="2400"/>
              <a:buNone/>
              <a:defRPr b="1" sz="2400"/>
            </a:lvl1pPr>
            <a:lvl2pPr indent="-228600" lvl="1" marL="914400" algn="l">
              <a:lnSpc>
                <a:spcPct val="90000"/>
              </a:lnSpc>
              <a:spcBef>
                <a:spcPts val="500"/>
              </a:spcBef>
              <a:spcAft>
                <a:spcPts val="0"/>
              </a:spcAft>
              <a:buClr>
                <a:srgbClr val="32236C"/>
              </a:buClr>
              <a:buSzPts val="2000"/>
              <a:buNone/>
              <a:defRPr b="1" sz="2000"/>
            </a:lvl2pPr>
            <a:lvl3pPr indent="-228600" lvl="2" marL="1371600" algn="l">
              <a:lnSpc>
                <a:spcPct val="90000"/>
              </a:lnSpc>
              <a:spcBef>
                <a:spcPts val="500"/>
              </a:spcBef>
              <a:spcAft>
                <a:spcPts val="0"/>
              </a:spcAft>
              <a:buClr>
                <a:srgbClr val="32236C"/>
              </a:buClr>
              <a:buSzPts val="1800"/>
              <a:buNone/>
              <a:defRPr b="1" sz="1800"/>
            </a:lvl3pPr>
            <a:lvl4pPr indent="-228600" lvl="3" marL="1828800" algn="l">
              <a:lnSpc>
                <a:spcPct val="90000"/>
              </a:lnSpc>
              <a:spcBef>
                <a:spcPts val="500"/>
              </a:spcBef>
              <a:spcAft>
                <a:spcPts val="0"/>
              </a:spcAft>
              <a:buClr>
                <a:srgbClr val="32236C"/>
              </a:buClr>
              <a:buSzPts val="1600"/>
              <a:buNone/>
              <a:defRPr b="1" sz="1600"/>
            </a:lvl4pPr>
            <a:lvl5pPr indent="-228600" lvl="4" marL="2286000" algn="l">
              <a:lnSpc>
                <a:spcPct val="90000"/>
              </a:lnSpc>
              <a:spcBef>
                <a:spcPts val="500"/>
              </a:spcBef>
              <a:spcAft>
                <a:spcPts val="0"/>
              </a:spcAft>
              <a:buClr>
                <a:srgbClr val="32236C"/>
              </a:buClr>
              <a:buSzPts val="1600"/>
              <a:buNone/>
              <a:defRPr b="1" sz="1600"/>
            </a:lvl5pPr>
            <a:lvl6pPr indent="-228600" lvl="5" marL="2743200" algn="l">
              <a:lnSpc>
                <a:spcPct val="90000"/>
              </a:lnSpc>
              <a:spcBef>
                <a:spcPts val="500"/>
              </a:spcBef>
              <a:spcAft>
                <a:spcPts val="0"/>
              </a:spcAft>
              <a:buClr>
                <a:schemeClr val="dk1"/>
              </a:buClr>
              <a:buSzPts val="1600"/>
              <a:buNone/>
              <a:defRPr b="1" sz="1600"/>
            </a:lvl6pPr>
            <a:lvl7pPr indent="-228600" lvl="6" marL="3200400" algn="l">
              <a:lnSpc>
                <a:spcPct val="90000"/>
              </a:lnSpc>
              <a:spcBef>
                <a:spcPts val="500"/>
              </a:spcBef>
              <a:spcAft>
                <a:spcPts val="0"/>
              </a:spcAft>
              <a:buClr>
                <a:schemeClr val="dk1"/>
              </a:buClr>
              <a:buSzPts val="1600"/>
              <a:buNone/>
              <a:defRPr b="1" sz="1600"/>
            </a:lvl7pPr>
            <a:lvl8pPr indent="-228600" lvl="7" marL="3657600" algn="l">
              <a:lnSpc>
                <a:spcPct val="90000"/>
              </a:lnSpc>
              <a:spcBef>
                <a:spcPts val="500"/>
              </a:spcBef>
              <a:spcAft>
                <a:spcPts val="0"/>
              </a:spcAft>
              <a:buClr>
                <a:schemeClr val="dk1"/>
              </a:buClr>
              <a:buSzPts val="1600"/>
              <a:buNone/>
              <a:defRPr b="1" sz="1600"/>
            </a:lvl8pPr>
            <a:lvl9pPr indent="-228600" lvl="8" marL="4114800" algn="l">
              <a:lnSpc>
                <a:spcPct val="90000"/>
              </a:lnSpc>
              <a:spcBef>
                <a:spcPts val="500"/>
              </a:spcBef>
              <a:spcAft>
                <a:spcPts val="0"/>
              </a:spcAft>
              <a:buClr>
                <a:schemeClr val="dk1"/>
              </a:buClr>
              <a:buSzPts val="1600"/>
              <a:buNone/>
              <a:defRPr b="1" sz="1600"/>
            </a:lvl9pPr>
          </a:lstStyle>
          <a:p/>
        </p:txBody>
      </p:sp>
      <p:sp>
        <p:nvSpPr>
          <p:cNvPr id="92" name="Google Shape;92;p18"/>
          <p:cNvSpPr txBox="1"/>
          <p:nvPr>
            <p:ph idx="4" type="body"/>
          </p:nvPr>
        </p:nvSpPr>
        <p:spPr>
          <a:xfrm>
            <a:off x="6172200" y="2505075"/>
            <a:ext cx="5183188" cy="3684588"/>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rgbClr val="32236C"/>
              </a:buClr>
              <a:buSzPts val="1800"/>
              <a:buChar char="•"/>
              <a:defRPr/>
            </a:lvl1pPr>
            <a:lvl2pPr indent="-342900" lvl="1" marL="914400" algn="l">
              <a:lnSpc>
                <a:spcPct val="90000"/>
              </a:lnSpc>
              <a:spcBef>
                <a:spcPts val="500"/>
              </a:spcBef>
              <a:spcAft>
                <a:spcPts val="0"/>
              </a:spcAft>
              <a:buClr>
                <a:srgbClr val="32236C"/>
              </a:buClr>
              <a:buSzPts val="1800"/>
              <a:buChar char="•"/>
              <a:defRPr/>
            </a:lvl2pPr>
            <a:lvl3pPr indent="-342900" lvl="2" marL="1371600" algn="l">
              <a:lnSpc>
                <a:spcPct val="90000"/>
              </a:lnSpc>
              <a:spcBef>
                <a:spcPts val="500"/>
              </a:spcBef>
              <a:spcAft>
                <a:spcPts val="0"/>
              </a:spcAft>
              <a:buClr>
                <a:srgbClr val="32236C"/>
              </a:buClr>
              <a:buSzPts val="1800"/>
              <a:buChar char="•"/>
              <a:defRPr/>
            </a:lvl3pPr>
            <a:lvl4pPr indent="-342900" lvl="3" marL="1828800" algn="l">
              <a:lnSpc>
                <a:spcPct val="90000"/>
              </a:lnSpc>
              <a:spcBef>
                <a:spcPts val="500"/>
              </a:spcBef>
              <a:spcAft>
                <a:spcPts val="0"/>
              </a:spcAft>
              <a:buClr>
                <a:srgbClr val="32236C"/>
              </a:buClr>
              <a:buSzPts val="1800"/>
              <a:buChar char="•"/>
              <a:defRPr/>
            </a:lvl4pPr>
            <a:lvl5pPr indent="-342900" lvl="4" marL="2286000" algn="l">
              <a:lnSpc>
                <a:spcPct val="90000"/>
              </a:lnSpc>
              <a:spcBef>
                <a:spcPts val="500"/>
              </a:spcBef>
              <a:spcAft>
                <a:spcPts val="0"/>
              </a:spcAft>
              <a:buClr>
                <a:srgbClr val="32236C"/>
              </a:buClr>
              <a:buSzPts val="1800"/>
              <a:buChar char="•"/>
              <a:defRPr/>
            </a:lvl5pPr>
            <a:lvl6pPr indent="-342900" lvl="5" marL="2743200" algn="l">
              <a:lnSpc>
                <a:spcPct val="90000"/>
              </a:lnSpc>
              <a:spcBef>
                <a:spcPts val="500"/>
              </a:spcBef>
              <a:spcAft>
                <a:spcPts val="0"/>
              </a:spcAft>
              <a:buClr>
                <a:schemeClr val="dk1"/>
              </a:buClr>
              <a:buSzPts val="1800"/>
              <a:buChar char="•"/>
              <a:defRPr/>
            </a:lvl6pPr>
            <a:lvl7pPr indent="-342900" lvl="6" marL="3200400" algn="l">
              <a:lnSpc>
                <a:spcPct val="90000"/>
              </a:lnSpc>
              <a:spcBef>
                <a:spcPts val="500"/>
              </a:spcBef>
              <a:spcAft>
                <a:spcPts val="0"/>
              </a:spcAft>
              <a:buClr>
                <a:schemeClr val="dk1"/>
              </a:buClr>
              <a:buSzPts val="1800"/>
              <a:buChar char="•"/>
              <a:defRPr/>
            </a:lvl7pPr>
            <a:lvl8pPr indent="-342900" lvl="7" marL="3657600" algn="l">
              <a:lnSpc>
                <a:spcPct val="90000"/>
              </a:lnSpc>
              <a:spcBef>
                <a:spcPts val="500"/>
              </a:spcBef>
              <a:spcAft>
                <a:spcPts val="0"/>
              </a:spcAft>
              <a:buClr>
                <a:schemeClr val="dk1"/>
              </a:buClr>
              <a:buSzPts val="1800"/>
              <a:buChar char="•"/>
              <a:defRPr/>
            </a:lvl8pPr>
            <a:lvl9pPr indent="-342900" lvl="8" marL="4114800" algn="l">
              <a:lnSpc>
                <a:spcPct val="90000"/>
              </a:lnSpc>
              <a:spcBef>
                <a:spcPts val="500"/>
              </a:spcBef>
              <a:spcAft>
                <a:spcPts val="0"/>
              </a:spcAft>
              <a:buClr>
                <a:schemeClr val="dk1"/>
              </a:buClr>
              <a:buSzPts val="1800"/>
              <a:buChar char="•"/>
              <a:defRPr/>
            </a:lvl9pPr>
          </a:lstStyle>
          <a:p/>
        </p:txBody>
      </p:sp>
      <p:sp>
        <p:nvSpPr>
          <p:cNvPr id="93" name="Google Shape;93;p18"/>
          <p:cNvSpPr txBox="1"/>
          <p:nvPr>
            <p:ph idx="10" type="dt"/>
          </p:nvPr>
        </p:nvSpPr>
        <p:spPr>
          <a:xfrm>
            <a:off x="838200" y="6356350"/>
            <a:ext cx="27432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4" name="Google Shape;94;p18"/>
          <p:cNvSpPr txBox="1"/>
          <p:nvPr>
            <p:ph idx="11" type="ftr"/>
          </p:nvPr>
        </p:nvSpPr>
        <p:spPr>
          <a:xfrm>
            <a:off x="4038600" y="6356350"/>
            <a:ext cx="4114800" cy="365125"/>
          </a:xfrm>
          <a:prstGeom prst="rect">
            <a:avLst/>
          </a:prstGeom>
          <a:noFill/>
          <a:ln>
            <a:noFill/>
          </a:ln>
        </p:spPr>
        <p:txBody>
          <a:bodyPr anchorCtr="0" anchor="t" bIns="45700" lIns="91425" spcFirstLastPara="1" rIns="91425" wrap="square" tIns="4570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p:txBody>
      </p:sp>
      <p:sp>
        <p:nvSpPr>
          <p:cNvPr id="95" name="Google Shape;95;p18"/>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5" Type="http://schemas.openxmlformats.org/officeDocument/2006/relationships/theme" Target="../theme/theme2.xml"/><Relationship Id="rId14" Type="http://schemas.openxmlformats.org/officeDocument/2006/relationships/slideLayout" Target="../slideLayouts/slideLayout1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9" name="Shape 9"/>
        <p:cNvGrpSpPr/>
        <p:nvPr/>
      </p:nvGrpSpPr>
      <p:grpSpPr>
        <a:xfrm>
          <a:off x="0" y="0"/>
          <a:ext cx="0" cy="0"/>
          <a:chOff x="0" y="0"/>
          <a:chExt cx="0" cy="0"/>
        </a:xfrm>
      </p:grpSpPr>
      <p:sp>
        <p:nvSpPr>
          <p:cNvPr id="10" name="Google Shape;10;p9"/>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lvl1pPr lvl="0" marR="0" rtl="0" algn="l">
              <a:lnSpc>
                <a:spcPct val="90000"/>
              </a:lnSpc>
              <a:spcBef>
                <a:spcPts val="0"/>
              </a:spcBef>
              <a:spcAft>
                <a:spcPts val="0"/>
              </a:spcAft>
              <a:buClr>
                <a:srgbClr val="03ECB5"/>
              </a:buClr>
              <a:buSzPts val="4400"/>
              <a:buFont typeface="Arial"/>
              <a:buNone/>
              <a:defRPr b="1" i="0" sz="4400" u="none" cap="none" strike="noStrike">
                <a:solidFill>
                  <a:srgbClr val="03ECB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11" name="Google Shape;11;p9"/>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rmAutofit/>
          </a:bodyPr>
          <a:lstStyle>
            <a:lvl1pPr indent="-406400" lvl="0" marL="457200" marR="0" rtl="0" algn="l">
              <a:lnSpc>
                <a:spcPct val="90000"/>
              </a:lnSpc>
              <a:spcBef>
                <a:spcPts val="1000"/>
              </a:spcBef>
              <a:spcAft>
                <a:spcPts val="0"/>
              </a:spcAft>
              <a:buClr>
                <a:srgbClr val="32236C"/>
              </a:buClr>
              <a:buSzPts val="2800"/>
              <a:buFont typeface="Arial"/>
              <a:buChar char="•"/>
              <a:defRPr b="0" i="0" sz="2800" u="none" cap="none" strike="noStrike">
                <a:solidFill>
                  <a:srgbClr val="32236C"/>
                </a:solidFill>
                <a:latin typeface="Arial"/>
                <a:ea typeface="Arial"/>
                <a:cs typeface="Arial"/>
                <a:sym typeface="Arial"/>
              </a:defRPr>
            </a:lvl1pPr>
            <a:lvl2pPr indent="-381000" lvl="1" marL="914400" marR="0" rtl="0" algn="l">
              <a:lnSpc>
                <a:spcPct val="90000"/>
              </a:lnSpc>
              <a:spcBef>
                <a:spcPts val="500"/>
              </a:spcBef>
              <a:spcAft>
                <a:spcPts val="0"/>
              </a:spcAft>
              <a:buClr>
                <a:srgbClr val="32236C"/>
              </a:buClr>
              <a:buSzPts val="2400"/>
              <a:buFont typeface="Arial"/>
              <a:buChar char="•"/>
              <a:defRPr b="0" i="0" sz="2400" u="none" cap="none" strike="noStrike">
                <a:solidFill>
                  <a:srgbClr val="32236C"/>
                </a:solidFill>
                <a:latin typeface="Arial"/>
                <a:ea typeface="Arial"/>
                <a:cs typeface="Arial"/>
                <a:sym typeface="Arial"/>
              </a:defRPr>
            </a:lvl2pPr>
            <a:lvl3pPr indent="-355600" lvl="2" marL="1371600" marR="0" rtl="0" algn="l">
              <a:lnSpc>
                <a:spcPct val="90000"/>
              </a:lnSpc>
              <a:spcBef>
                <a:spcPts val="500"/>
              </a:spcBef>
              <a:spcAft>
                <a:spcPts val="0"/>
              </a:spcAft>
              <a:buClr>
                <a:srgbClr val="32236C"/>
              </a:buClr>
              <a:buSzPts val="2000"/>
              <a:buFont typeface="Arial"/>
              <a:buChar char="•"/>
              <a:defRPr b="0" i="0" sz="2000" u="none" cap="none" strike="noStrike">
                <a:solidFill>
                  <a:srgbClr val="32236C"/>
                </a:solidFill>
                <a:latin typeface="Arial"/>
                <a:ea typeface="Arial"/>
                <a:cs typeface="Arial"/>
                <a:sym typeface="Arial"/>
              </a:defRPr>
            </a:lvl3pPr>
            <a:lvl4pPr indent="-342900" lvl="3" marL="1828800" marR="0" rtl="0" algn="l">
              <a:lnSpc>
                <a:spcPct val="90000"/>
              </a:lnSpc>
              <a:spcBef>
                <a:spcPts val="500"/>
              </a:spcBef>
              <a:spcAft>
                <a:spcPts val="0"/>
              </a:spcAft>
              <a:buClr>
                <a:srgbClr val="32236C"/>
              </a:buClr>
              <a:buSzPts val="1800"/>
              <a:buFont typeface="Arial"/>
              <a:buChar char="•"/>
              <a:defRPr b="0" i="0" sz="1800" u="none" cap="none" strike="noStrike">
                <a:solidFill>
                  <a:srgbClr val="32236C"/>
                </a:solidFill>
                <a:latin typeface="Arial"/>
                <a:ea typeface="Arial"/>
                <a:cs typeface="Arial"/>
                <a:sym typeface="Arial"/>
              </a:defRPr>
            </a:lvl4pPr>
            <a:lvl5pPr indent="-342900" lvl="4" marL="2286000" marR="0" rtl="0" algn="l">
              <a:lnSpc>
                <a:spcPct val="90000"/>
              </a:lnSpc>
              <a:spcBef>
                <a:spcPts val="500"/>
              </a:spcBef>
              <a:spcAft>
                <a:spcPts val="0"/>
              </a:spcAft>
              <a:buClr>
                <a:srgbClr val="32236C"/>
              </a:buClr>
              <a:buSzPts val="1800"/>
              <a:buFont typeface="Arial"/>
              <a:buChar char="•"/>
              <a:defRPr b="0" i="0" sz="1800" u="none" cap="none" strike="noStrike">
                <a:solidFill>
                  <a:srgbClr val="32236C"/>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Calibri"/>
                <a:ea typeface="Calibri"/>
                <a:cs typeface="Calibri"/>
                <a:sym typeface="Calibri"/>
              </a:defRPr>
            </a:lvl9pPr>
          </a:lstStyle>
          <a:p/>
        </p:txBody>
      </p:sp>
      <p:sp>
        <p:nvSpPr>
          <p:cNvPr id="12" name="Google Shape;12;p9"/>
          <p:cNvSpPr txBox="1"/>
          <p:nvPr>
            <p:ph idx="10" type="dt"/>
          </p:nvPr>
        </p:nvSpPr>
        <p:spPr>
          <a:xfrm>
            <a:off x="1399858" y="6356350"/>
            <a:ext cx="27432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3ECB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3" name="Google Shape;13;p9"/>
          <p:cNvSpPr txBox="1"/>
          <p:nvPr>
            <p:ph idx="11" type="ftr"/>
          </p:nvPr>
        </p:nvSpPr>
        <p:spPr>
          <a:xfrm>
            <a:off x="4316254" y="6356350"/>
            <a:ext cx="4114800" cy="365125"/>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rgbClr val="03ECB5"/>
                </a:solidFill>
                <a:latin typeface="Arial"/>
                <a:ea typeface="Arial"/>
                <a:cs typeface="Arial"/>
                <a:sym typeface="Arial"/>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14" name="Google Shape;14;p9"/>
          <p:cNvSpPr txBox="1"/>
          <p:nvPr>
            <p:ph idx="12" type="sldNum"/>
          </p:nvPr>
        </p:nvSpPr>
        <p:spPr>
          <a:xfrm>
            <a:off x="8610600" y="6356350"/>
            <a:ext cx="2743200" cy="365125"/>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rgbClr val="03ECB5"/>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15.jp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0.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48.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1.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48.png"/><Relationship Id="rId6" Type="http://schemas.openxmlformats.org/officeDocument/2006/relationships/image" Target="../media/image3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2.xml"/><Relationship Id="rId3" Type="http://schemas.openxmlformats.org/officeDocument/2006/relationships/image" Target="../media/image20.png"/><Relationship Id="rId4" Type="http://schemas.openxmlformats.org/officeDocument/2006/relationships/image" Target="../media/image27.png"/><Relationship Id="rId5" Type="http://schemas.openxmlformats.org/officeDocument/2006/relationships/image" Target="../media/image48.png"/><Relationship Id="rId6" Type="http://schemas.openxmlformats.org/officeDocument/2006/relationships/image" Target="../media/image32.png"/><Relationship Id="rId7" Type="http://schemas.openxmlformats.org/officeDocument/2006/relationships/image" Target="../media/image76.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3.xml"/><Relationship Id="rId3" Type="http://schemas.openxmlformats.org/officeDocument/2006/relationships/image" Target="../media/image20.png"/><Relationship Id="rId4" Type="http://schemas.openxmlformats.org/officeDocument/2006/relationships/image" Target="../media/image75.png"/><Relationship Id="rId5" Type="http://schemas.openxmlformats.org/officeDocument/2006/relationships/image" Target="../media/image27.png"/><Relationship Id="rId6" Type="http://schemas.openxmlformats.org/officeDocument/2006/relationships/image" Target="../media/image77.png"/><Relationship Id="rId7" Type="http://schemas.openxmlformats.org/officeDocument/2006/relationships/image" Target="../media/image32.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4.xml"/><Relationship Id="rId3" Type="http://schemas.openxmlformats.org/officeDocument/2006/relationships/image" Target="../media/image20.png"/><Relationship Id="rId4" Type="http://schemas.openxmlformats.org/officeDocument/2006/relationships/image" Target="../media/image58.png"/><Relationship Id="rId5" Type="http://schemas.openxmlformats.org/officeDocument/2006/relationships/image" Target="../media/image77.png"/><Relationship Id="rId6" Type="http://schemas.openxmlformats.org/officeDocument/2006/relationships/image" Target="../media/image69.png"/><Relationship Id="rId7" Type="http://schemas.openxmlformats.org/officeDocument/2006/relationships/image" Target="../media/image48.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5.xml"/><Relationship Id="rId3" Type="http://schemas.openxmlformats.org/officeDocument/2006/relationships/image" Target="../media/image20.png"/><Relationship Id="rId4" Type="http://schemas.openxmlformats.org/officeDocument/2006/relationships/image" Target="../media/image69.png"/><Relationship Id="rId5" Type="http://schemas.openxmlformats.org/officeDocument/2006/relationships/image" Target="../media/image75.png"/><Relationship Id="rId6" Type="http://schemas.openxmlformats.org/officeDocument/2006/relationships/image" Target="../media/image58.png"/><Relationship Id="rId7" Type="http://schemas.openxmlformats.org/officeDocument/2006/relationships/image" Target="../media/image7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 Id="rId3" Type="http://schemas.openxmlformats.org/officeDocument/2006/relationships/image" Target="../media/image15.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1.xml"/><Relationship Id="rId3" Type="http://schemas.openxmlformats.org/officeDocument/2006/relationships/image" Target="../media/image2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2.xml"/><Relationship Id="rId3" Type="http://schemas.openxmlformats.org/officeDocument/2006/relationships/image" Target="../media/image29.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3.xml"/><Relationship Id="rId3" Type="http://schemas.openxmlformats.org/officeDocument/2006/relationships/hyperlink" Target="https://medium.com/@antoine.louis/a-brief-history-of-natural-language-processing-part-1-ffbcb937ebce" TargetMode="External"/><Relationship Id="rId4" Type="http://schemas.openxmlformats.org/officeDocument/2006/relationships/image" Target="../media/image31.png"/><Relationship Id="rId5" Type="http://schemas.openxmlformats.org/officeDocument/2006/relationships/image" Target="../media/image3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hyperlink" Target="https://medium.com/@antoine.louis/a-brief-history-of-natural-language-processing-part-1-ffbcb937ebce" TargetMode="External"/><Relationship Id="rId4" Type="http://schemas.openxmlformats.org/officeDocument/2006/relationships/image" Target="../media/image31.png"/><Relationship Id="rId5" Type="http://schemas.openxmlformats.org/officeDocument/2006/relationships/image" Target="../media/image3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5.xml"/><Relationship Id="rId3" Type="http://schemas.openxmlformats.org/officeDocument/2006/relationships/image" Target="../media/image34.png"/><Relationship Id="rId4" Type="http://schemas.openxmlformats.org/officeDocument/2006/relationships/hyperlink" Target="https://noeliagorod.com/2019/06/26/deep-learning-timeline/"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hyperlink" Target="https://microsoft.github.io/ML-For-Beginners/" TargetMode="External"/><Relationship Id="rId4"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7.xml"/><Relationship Id="rId3" Type="http://schemas.openxmlformats.org/officeDocument/2006/relationships/image" Target="../media/image34.png"/><Relationship Id="rId4" Type="http://schemas.openxmlformats.org/officeDocument/2006/relationships/hyperlink" Target="https://noeliagorod.com/2019/06/26/deep-learning-timeline/" TargetMode="Externa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8.xml"/><Relationship Id="rId3" Type="http://schemas.openxmlformats.org/officeDocument/2006/relationships/image" Target="../media/image3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9.xml"/><Relationship Id="rId3" Type="http://schemas.openxmlformats.org/officeDocument/2006/relationships/image" Target="../media/image65.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7.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 Id="rId3" Type="http://schemas.openxmlformats.org/officeDocument/2006/relationships/image" Target="../media/image3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7.xml"/><Relationship Id="rId3" Type="http://schemas.openxmlformats.org/officeDocument/2006/relationships/image" Target="../media/image36.png"/><Relationship Id="rId4" Type="http://schemas.openxmlformats.org/officeDocument/2006/relationships/hyperlink" Target="https://thinkinfi.com/word2vec-skip-gram-explained/" TargetMode="Externa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4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9.xml"/><Relationship Id="rId3" Type="http://schemas.openxmlformats.org/officeDocument/2006/relationships/hyperlink" Target="https://thegradient.pub/nlp-imagenet/" TargetMode="External"/><Relationship Id="rId4" Type="http://schemas.openxmlformats.org/officeDocument/2006/relationships/image" Target="../media/image4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7.png"/><Relationship Id="rId4" Type="http://schemas.openxmlformats.org/officeDocument/2006/relationships/hyperlink" Target="https://bit.ly/clsinfra_embeddings" TargetMode="External"/><Relationship Id="rId5" Type="http://schemas.openxmlformats.org/officeDocument/2006/relationships/image" Target="../media/image16.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0.xml"/><Relationship Id="rId3" Type="http://schemas.openxmlformats.org/officeDocument/2006/relationships/image" Target="../media/image42.png"/><Relationship Id="rId4" Type="http://schemas.openxmlformats.org/officeDocument/2006/relationships/hyperlink" Target="http://jalammar.github.io/illustrated-word2vec/"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4.xml"/><Relationship Id="rId3" Type="http://schemas.openxmlformats.org/officeDocument/2006/relationships/image" Target="../media/image43.jp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5.xml"/><Relationship Id="rId3"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6.xml"/><Relationship Id="rId3" Type="http://schemas.openxmlformats.org/officeDocument/2006/relationships/image" Target="../media/image44.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7.xml"/><Relationship Id="rId3" Type="http://schemas.openxmlformats.org/officeDocument/2006/relationships/image" Target="../media/image44.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8.xml"/><Relationship Id="rId3" Type="http://schemas.openxmlformats.org/officeDocument/2006/relationships/image" Target="../media/image4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49.xml"/><Relationship Id="rId3" Type="http://schemas.openxmlformats.org/officeDocument/2006/relationships/image" Target="../media/image44.png"/><Relationship Id="rId4" Type="http://schemas.openxmlformats.org/officeDocument/2006/relationships/image" Target="../media/image49.png"/><Relationship Id="rId5" Type="http://schemas.openxmlformats.org/officeDocument/2006/relationships/image" Target="../media/image55.png"/><Relationship Id="rId6" Type="http://schemas.openxmlformats.org/officeDocument/2006/relationships/image" Target="../media/image5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5.xml"/><Relationship Id="rId3" Type="http://schemas.openxmlformats.org/officeDocument/2006/relationships/hyperlink" Target="https://bit.ly/clsinfra_embeddings" TargetMode="External"/><Relationship Id="rId4" Type="http://schemas.openxmlformats.org/officeDocument/2006/relationships/image" Target="../media/image1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 Id="rId3" Type="http://schemas.openxmlformats.org/officeDocument/2006/relationships/hyperlink" Target="https://medium.com/@antoine.louis/a-brief-history-of-natural-language-processing-part-1-ffbcb937ebce" TargetMode="External"/><Relationship Id="rId4" Type="http://schemas.openxmlformats.org/officeDocument/2006/relationships/image" Target="../media/image31.png"/><Relationship Id="rId5" Type="http://schemas.openxmlformats.org/officeDocument/2006/relationships/image" Target="../media/image3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2.xml"/><Relationship Id="rId3" Type="http://schemas.openxmlformats.org/officeDocument/2006/relationships/image" Target="../media/image57.png"/><Relationship Id="rId4" Type="http://schemas.openxmlformats.org/officeDocument/2006/relationships/hyperlink" Target="https://jalammar.github.io/illustrated-bert/"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3.xml"/><Relationship Id="rId3" Type="http://schemas.openxmlformats.org/officeDocument/2006/relationships/image" Target="../media/image52.png"/><Relationship Id="rId4" Type="http://schemas.openxmlformats.org/officeDocument/2006/relationships/hyperlink" Target="https://jalammar.github.io/illustrated-bert/"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4.xml"/><Relationship Id="rId3" Type="http://schemas.openxmlformats.org/officeDocument/2006/relationships/image" Target="../media/image56.png"/><Relationship Id="rId4" Type="http://schemas.openxmlformats.org/officeDocument/2006/relationships/hyperlink" Target="https://jalammar.github.io/illustrated-bert/"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5.xml"/><Relationship Id="rId3" Type="http://schemas.openxmlformats.org/officeDocument/2006/relationships/image" Target="../media/image54.png"/><Relationship Id="rId4" Type="http://schemas.openxmlformats.org/officeDocument/2006/relationships/hyperlink" Target="https://jalammar.github.io/illustrated-bert/" TargetMode="Externa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6.xml"/><Relationship Id="rId3" Type="http://schemas.openxmlformats.org/officeDocument/2006/relationships/image" Target="../media/image50.png"/><Relationship Id="rId4" Type="http://schemas.openxmlformats.org/officeDocument/2006/relationships/image" Target="../media/image53.png"/><Relationship Id="rId5" Type="http://schemas.openxmlformats.org/officeDocument/2006/relationships/image" Target="../media/image59.png"/><Relationship Id="rId6" Type="http://schemas.openxmlformats.org/officeDocument/2006/relationships/hyperlink" Target="https://jalammar.github.io/illustrated-bert/" TargetMode="Externa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7.xml"/><Relationship Id="rId3" Type="http://schemas.openxmlformats.org/officeDocument/2006/relationships/image" Target="../media/image53.png"/><Relationship Id="rId4" Type="http://schemas.openxmlformats.org/officeDocument/2006/relationships/hyperlink" Target="https://jalammar.github.io/illustrated-bert/" TargetMode="External"/><Relationship Id="rId5" Type="http://schemas.openxmlformats.org/officeDocument/2006/relationships/image" Target="../media/image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8.xml"/><Relationship Id="rId3" Type="http://schemas.openxmlformats.org/officeDocument/2006/relationships/image" Target="../media/image63.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9.xml"/><Relationship Id="rId3" Type="http://schemas.openxmlformats.org/officeDocument/2006/relationships/image" Target="../media/image6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0.xml"/><Relationship Id="rId3" Type="http://schemas.openxmlformats.org/officeDocument/2006/relationships/image" Target="../media/image60.png"/><Relationship Id="rId4" Type="http://schemas.openxmlformats.org/officeDocument/2006/relationships/hyperlink" Target="https://jalammar.github.io/illustrated-bert/" TargetMode="Externa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1.xml"/><Relationship Id="rId3" Type="http://schemas.openxmlformats.org/officeDocument/2006/relationships/image" Target="../media/image71.png"/><Relationship Id="rId4" Type="http://schemas.openxmlformats.org/officeDocument/2006/relationships/hyperlink" Target="https://jalammar.github.io/illustrated-bert/"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2.xml"/><Relationship Id="rId3" Type="http://schemas.openxmlformats.org/officeDocument/2006/relationships/image" Target="../media/image61.png"/><Relationship Id="rId4" Type="http://schemas.openxmlformats.org/officeDocument/2006/relationships/hyperlink" Target="https://jalammar.github.io/illustrated-bert/" TargetMode="Externa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 Id="rId3" Type="http://schemas.openxmlformats.org/officeDocument/2006/relationships/hyperlink" Target="https://jalammar.github.io/illustrated-bert/" TargetMode="External"/><Relationship Id="rId4" Type="http://schemas.openxmlformats.org/officeDocument/2006/relationships/image" Target="../media/image6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5.xml"/><Relationship Id="rId3" Type="http://schemas.openxmlformats.org/officeDocument/2006/relationships/hyperlink" Target="https://github.com/google-research/text-to-text-transfer-transformer" TargetMode="External"/><Relationship Id="rId4" Type="http://schemas.openxmlformats.org/officeDocument/2006/relationships/image" Target="../media/image62.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6.xml"/><Relationship Id="rId3" Type="http://schemas.openxmlformats.org/officeDocument/2006/relationships/image" Target="../media/image67.png"/><Relationship Id="rId4" Type="http://schemas.openxmlformats.org/officeDocument/2006/relationships/hyperlink" Target="https://bigscience.huggingface.co/blog/t0"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7.xml"/><Relationship Id="rId3" Type="http://schemas.openxmlformats.org/officeDocument/2006/relationships/hyperlink" Target="https://bigscience.huggingface.co/blog/t0" TargetMode="External"/><Relationship Id="rId4" Type="http://schemas.openxmlformats.org/officeDocument/2006/relationships/image" Target="../media/image6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8.xml"/><Relationship Id="rId3" Type="http://schemas.openxmlformats.org/officeDocument/2006/relationships/hyperlink" Target="https://bigscience.huggingface.co/blog/t0" TargetMode="External"/><Relationship Id="rId4" Type="http://schemas.openxmlformats.org/officeDocument/2006/relationships/image" Target="../media/image7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9.xml"/><Relationship Id="rId3" Type="http://schemas.openxmlformats.org/officeDocument/2006/relationships/hyperlink" Target="https://bigscience.huggingface.co/blog/t0" TargetMode="External"/><Relationship Id="rId4" Type="http://schemas.openxmlformats.org/officeDocument/2006/relationships/image" Target="../media/image7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4.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0.xml"/><Relationship Id="rId3" Type="http://schemas.openxmlformats.org/officeDocument/2006/relationships/image" Target="../media/image72.png"/><Relationship Id="rId4" Type="http://schemas.openxmlformats.org/officeDocument/2006/relationships/hyperlink" Target="https://arxiv.org/abs/2206.07682" TargetMode="Externa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1.xml"/><Relationship Id="rId3" Type="http://schemas.openxmlformats.org/officeDocument/2006/relationships/image" Target="../media/image70.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2.xml"/><Relationship Id="rId3" Type="http://schemas.openxmlformats.org/officeDocument/2006/relationships/hyperlink" Target="https://bit.ly/clsinfra_embeddings" TargetMode="External"/><Relationship Id="rId4" Type="http://schemas.openxmlformats.org/officeDocument/2006/relationships/image" Target="../media/image16.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8.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0.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9.xml"/><Relationship Id="rId3" Type="http://schemas.openxmlformats.org/officeDocument/2006/relationships/image" Target="../media/image20.png"/><Relationship Id="rId4" Type="http://schemas.openxmlformats.org/officeDocument/2006/relationships/image" Target="../media/image27.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 name="Shape 125"/>
        <p:cNvGrpSpPr/>
        <p:nvPr/>
      </p:nvGrpSpPr>
      <p:grpSpPr>
        <a:xfrm>
          <a:off x="0" y="0"/>
          <a:ext cx="0" cy="0"/>
          <a:chOff x="0" y="0"/>
          <a:chExt cx="0" cy="0"/>
        </a:xfrm>
      </p:grpSpPr>
      <p:sp>
        <p:nvSpPr>
          <p:cNvPr id="126" name="Google Shape;126;g241643f8cd2_0_1020"/>
          <p:cNvSpPr txBox="1"/>
          <p:nvPr>
            <p:ph type="ctrTitle"/>
          </p:nvPr>
        </p:nvSpPr>
        <p:spPr>
          <a:xfrm>
            <a:off x="2621281" y="3123952"/>
            <a:ext cx="6362700" cy="1655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1"/>
              </a:buClr>
              <a:buSzPts val="5400"/>
              <a:buFont typeface="Arial"/>
              <a:buNone/>
            </a:pPr>
            <a:r>
              <a:rPr lang="en-US"/>
              <a:t>Madrid Training School</a:t>
            </a:r>
            <a:endParaRPr/>
          </a:p>
        </p:txBody>
      </p:sp>
      <p:sp>
        <p:nvSpPr>
          <p:cNvPr id="127" name="Google Shape;127;g241643f8cd2_0_1020"/>
          <p:cNvSpPr txBox="1"/>
          <p:nvPr>
            <p:ph idx="1" type="subTitle"/>
          </p:nvPr>
        </p:nvSpPr>
        <p:spPr>
          <a:xfrm>
            <a:off x="2621281" y="5031035"/>
            <a:ext cx="7615800" cy="821100"/>
          </a:xfrm>
          <a:prstGeom prst="rect">
            <a:avLst/>
          </a:prstGeom>
          <a:noFill/>
          <a:ln>
            <a:noFill/>
          </a:ln>
        </p:spPr>
        <p:txBody>
          <a:bodyPr anchorCtr="0" anchor="t" bIns="0" lIns="0" spcFirstLastPara="1" rIns="0" wrap="square" tIns="0">
            <a:normAutofit/>
          </a:bodyPr>
          <a:lstStyle/>
          <a:p>
            <a:pPr indent="0" lvl="0" marL="0" rtl="0" algn="l">
              <a:lnSpc>
                <a:spcPct val="90000"/>
              </a:lnSpc>
              <a:spcBef>
                <a:spcPts val="0"/>
              </a:spcBef>
              <a:spcAft>
                <a:spcPts val="0"/>
              </a:spcAft>
              <a:buClr>
                <a:srgbClr val="03ECB5"/>
              </a:buClr>
              <a:buSzPts val="2400"/>
              <a:buNone/>
            </a:pPr>
            <a:r>
              <a:rPr lang="en-US"/>
              <a:t>Digging for Gold: Knowledge Extraction From Text</a:t>
            </a:r>
            <a:endParaRPr/>
          </a:p>
        </p:txBody>
      </p:sp>
      <p:sp>
        <p:nvSpPr>
          <p:cNvPr id="128" name="Google Shape;128;g241643f8cd2_0_1020"/>
          <p:cNvSpPr txBox="1"/>
          <p:nvPr/>
        </p:nvSpPr>
        <p:spPr>
          <a:xfrm>
            <a:off x="3563389" y="6141720"/>
            <a:ext cx="7353900" cy="557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This project has received funding from the European Union’s Horizon 2020 research and innovation programme under grant agreement No 101004984</a:t>
            </a:r>
            <a:endParaRPr b="1" i="0" sz="1600" u="none" cap="none" strike="noStrike">
              <a:solidFill>
                <a:schemeClr val="lt1"/>
              </a:solidFill>
              <a:latin typeface="Arial"/>
              <a:ea typeface="Arial"/>
              <a:cs typeface="Arial"/>
              <a:sym typeface="Arial"/>
            </a:endParaRPr>
          </a:p>
        </p:txBody>
      </p:sp>
      <p:pic>
        <p:nvPicPr>
          <p:cNvPr id="129" name="Google Shape;129;g241643f8cd2_0_1020"/>
          <p:cNvPicPr preferRelativeResize="0"/>
          <p:nvPr/>
        </p:nvPicPr>
        <p:blipFill rotWithShape="1">
          <a:blip r:embed="rId3">
            <a:alphaModFix/>
          </a:blip>
          <a:srcRect b="0" l="0" r="0" t="0"/>
          <a:stretch/>
        </p:blipFill>
        <p:spPr>
          <a:xfrm>
            <a:off x="2621281" y="6066073"/>
            <a:ext cx="827956" cy="553351"/>
          </a:xfrm>
          <a:prstGeom prst="rect">
            <a:avLst/>
          </a:prstGeom>
          <a:noFill/>
          <a:ln>
            <a:noFill/>
          </a:ln>
        </p:spPr>
      </p:pic>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5" name="Shape 205"/>
        <p:cNvGrpSpPr/>
        <p:nvPr/>
      </p:nvGrpSpPr>
      <p:grpSpPr>
        <a:xfrm>
          <a:off x="0" y="0"/>
          <a:ext cx="0" cy="0"/>
          <a:chOff x="0" y="0"/>
          <a:chExt cx="0" cy="0"/>
        </a:xfrm>
      </p:grpSpPr>
      <p:sp>
        <p:nvSpPr>
          <p:cNvPr id="206" name="Google Shape;206;g241643f8cd2_0_48"/>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207" name="Google Shape;207;g241643f8cd2_0_48"/>
          <p:cNvPicPr preferRelativeResize="0"/>
          <p:nvPr/>
        </p:nvPicPr>
        <p:blipFill>
          <a:blip r:embed="rId3">
            <a:alphaModFix/>
          </a:blip>
          <a:stretch>
            <a:fillRect/>
          </a:stretch>
        </p:blipFill>
        <p:spPr>
          <a:xfrm>
            <a:off x="0" y="0"/>
            <a:ext cx="12192005" cy="6858003"/>
          </a:xfrm>
          <a:prstGeom prst="rect">
            <a:avLst/>
          </a:prstGeom>
          <a:noFill/>
          <a:ln>
            <a:noFill/>
          </a:ln>
        </p:spPr>
      </p:pic>
      <p:sp>
        <p:nvSpPr>
          <p:cNvPr id="208" name="Google Shape;208;g241643f8cd2_0_48"/>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09" name="Google Shape;209;g241643f8cd2_0_48"/>
          <p:cNvPicPr preferRelativeResize="0"/>
          <p:nvPr/>
        </p:nvPicPr>
        <p:blipFill>
          <a:blip r:embed="rId4">
            <a:alphaModFix/>
          </a:blip>
          <a:stretch>
            <a:fillRect/>
          </a:stretch>
        </p:blipFill>
        <p:spPr>
          <a:xfrm>
            <a:off x="228767" y="420367"/>
            <a:ext cx="2782000" cy="5026401"/>
          </a:xfrm>
          <a:prstGeom prst="rect">
            <a:avLst/>
          </a:prstGeom>
          <a:noFill/>
          <a:ln>
            <a:noFill/>
          </a:ln>
        </p:spPr>
      </p:pic>
      <p:pic>
        <p:nvPicPr>
          <p:cNvPr id="210" name="Google Shape;210;g241643f8cd2_0_48"/>
          <p:cNvPicPr preferRelativeResize="0"/>
          <p:nvPr/>
        </p:nvPicPr>
        <p:blipFill>
          <a:blip r:embed="rId5">
            <a:alphaModFix/>
          </a:blip>
          <a:stretch>
            <a:fillRect/>
          </a:stretch>
        </p:blipFill>
        <p:spPr>
          <a:xfrm>
            <a:off x="1701829" y="840817"/>
            <a:ext cx="4428800" cy="5176366"/>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pic>
        <p:nvPicPr>
          <p:cNvPr id="215" name="Google Shape;215;g241643f8cd2_0_56"/>
          <p:cNvPicPr preferRelativeResize="0"/>
          <p:nvPr/>
        </p:nvPicPr>
        <p:blipFill>
          <a:blip r:embed="rId3">
            <a:alphaModFix/>
          </a:blip>
          <a:stretch>
            <a:fillRect/>
          </a:stretch>
        </p:blipFill>
        <p:spPr>
          <a:xfrm>
            <a:off x="0" y="0"/>
            <a:ext cx="12192005" cy="6858003"/>
          </a:xfrm>
          <a:prstGeom prst="rect">
            <a:avLst/>
          </a:prstGeom>
          <a:noFill/>
          <a:ln>
            <a:noFill/>
          </a:ln>
        </p:spPr>
      </p:pic>
      <p:sp>
        <p:nvSpPr>
          <p:cNvPr id="216" name="Google Shape;216;g241643f8cd2_0_56"/>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17" name="Google Shape;217;g241643f8cd2_0_56"/>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18" name="Google Shape;218;g241643f8cd2_0_56"/>
          <p:cNvPicPr preferRelativeResize="0"/>
          <p:nvPr/>
        </p:nvPicPr>
        <p:blipFill>
          <a:blip r:embed="rId4">
            <a:alphaModFix/>
          </a:blip>
          <a:stretch>
            <a:fillRect/>
          </a:stretch>
        </p:blipFill>
        <p:spPr>
          <a:xfrm>
            <a:off x="228767" y="420367"/>
            <a:ext cx="2782000" cy="5026401"/>
          </a:xfrm>
          <a:prstGeom prst="rect">
            <a:avLst/>
          </a:prstGeom>
          <a:noFill/>
          <a:ln>
            <a:noFill/>
          </a:ln>
        </p:spPr>
      </p:pic>
      <p:pic>
        <p:nvPicPr>
          <p:cNvPr id="219" name="Google Shape;219;g241643f8cd2_0_56"/>
          <p:cNvPicPr preferRelativeResize="0"/>
          <p:nvPr/>
        </p:nvPicPr>
        <p:blipFill>
          <a:blip r:embed="rId5">
            <a:alphaModFix/>
          </a:blip>
          <a:stretch>
            <a:fillRect/>
          </a:stretch>
        </p:blipFill>
        <p:spPr>
          <a:xfrm>
            <a:off x="1701829" y="840817"/>
            <a:ext cx="4428800" cy="5176366"/>
          </a:xfrm>
          <a:prstGeom prst="rect">
            <a:avLst/>
          </a:prstGeom>
          <a:noFill/>
          <a:ln>
            <a:noFill/>
          </a:ln>
        </p:spPr>
      </p:pic>
      <p:pic>
        <p:nvPicPr>
          <p:cNvPr id="220" name="Google Shape;220;g241643f8cd2_0_56"/>
          <p:cNvPicPr preferRelativeResize="0"/>
          <p:nvPr/>
        </p:nvPicPr>
        <p:blipFill>
          <a:blip r:embed="rId6">
            <a:alphaModFix/>
          </a:blip>
          <a:stretch>
            <a:fillRect/>
          </a:stretch>
        </p:blipFill>
        <p:spPr>
          <a:xfrm>
            <a:off x="5212066" y="332700"/>
            <a:ext cx="2460734" cy="319113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4" name="Shape 224"/>
        <p:cNvGrpSpPr/>
        <p:nvPr/>
      </p:nvGrpSpPr>
      <p:grpSpPr>
        <a:xfrm>
          <a:off x="0" y="0"/>
          <a:ext cx="0" cy="0"/>
          <a:chOff x="0" y="0"/>
          <a:chExt cx="0" cy="0"/>
        </a:xfrm>
      </p:grpSpPr>
      <p:pic>
        <p:nvPicPr>
          <p:cNvPr id="225" name="Google Shape;225;g241643f8cd2_0_65"/>
          <p:cNvPicPr preferRelativeResize="0"/>
          <p:nvPr/>
        </p:nvPicPr>
        <p:blipFill>
          <a:blip r:embed="rId3">
            <a:alphaModFix/>
          </a:blip>
          <a:stretch>
            <a:fillRect/>
          </a:stretch>
        </p:blipFill>
        <p:spPr>
          <a:xfrm>
            <a:off x="0" y="0"/>
            <a:ext cx="12192005" cy="6858003"/>
          </a:xfrm>
          <a:prstGeom prst="rect">
            <a:avLst/>
          </a:prstGeom>
          <a:noFill/>
          <a:ln>
            <a:noFill/>
          </a:ln>
        </p:spPr>
      </p:pic>
      <p:sp>
        <p:nvSpPr>
          <p:cNvPr id="226" name="Google Shape;226;g241643f8cd2_0_65"/>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27" name="Google Shape;227;g241643f8cd2_0_65"/>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28" name="Google Shape;228;g241643f8cd2_0_65"/>
          <p:cNvPicPr preferRelativeResize="0"/>
          <p:nvPr/>
        </p:nvPicPr>
        <p:blipFill>
          <a:blip r:embed="rId4">
            <a:alphaModFix/>
          </a:blip>
          <a:stretch>
            <a:fillRect/>
          </a:stretch>
        </p:blipFill>
        <p:spPr>
          <a:xfrm>
            <a:off x="228767" y="420367"/>
            <a:ext cx="2782000" cy="5026401"/>
          </a:xfrm>
          <a:prstGeom prst="rect">
            <a:avLst/>
          </a:prstGeom>
          <a:noFill/>
          <a:ln>
            <a:noFill/>
          </a:ln>
        </p:spPr>
      </p:pic>
      <p:pic>
        <p:nvPicPr>
          <p:cNvPr id="229" name="Google Shape;229;g241643f8cd2_0_65"/>
          <p:cNvPicPr preferRelativeResize="0"/>
          <p:nvPr/>
        </p:nvPicPr>
        <p:blipFill>
          <a:blip r:embed="rId5">
            <a:alphaModFix/>
          </a:blip>
          <a:stretch>
            <a:fillRect/>
          </a:stretch>
        </p:blipFill>
        <p:spPr>
          <a:xfrm>
            <a:off x="1701829" y="840817"/>
            <a:ext cx="4428800" cy="5176366"/>
          </a:xfrm>
          <a:prstGeom prst="rect">
            <a:avLst/>
          </a:prstGeom>
          <a:noFill/>
          <a:ln>
            <a:noFill/>
          </a:ln>
        </p:spPr>
      </p:pic>
      <p:pic>
        <p:nvPicPr>
          <p:cNvPr id="230" name="Google Shape;230;g241643f8cd2_0_65"/>
          <p:cNvPicPr preferRelativeResize="0"/>
          <p:nvPr/>
        </p:nvPicPr>
        <p:blipFill>
          <a:blip r:embed="rId6">
            <a:alphaModFix/>
          </a:blip>
          <a:stretch>
            <a:fillRect/>
          </a:stretch>
        </p:blipFill>
        <p:spPr>
          <a:xfrm>
            <a:off x="5212066" y="332700"/>
            <a:ext cx="2460734" cy="3191132"/>
          </a:xfrm>
          <a:prstGeom prst="rect">
            <a:avLst/>
          </a:prstGeom>
          <a:noFill/>
          <a:ln>
            <a:noFill/>
          </a:ln>
        </p:spPr>
      </p:pic>
      <p:pic>
        <p:nvPicPr>
          <p:cNvPr id="231" name="Google Shape;231;g241643f8cd2_0_65"/>
          <p:cNvPicPr preferRelativeResize="0"/>
          <p:nvPr/>
        </p:nvPicPr>
        <p:blipFill>
          <a:blip r:embed="rId7">
            <a:alphaModFix/>
          </a:blip>
          <a:stretch>
            <a:fillRect/>
          </a:stretch>
        </p:blipFill>
        <p:spPr>
          <a:xfrm>
            <a:off x="6585432" y="420367"/>
            <a:ext cx="5149834" cy="557713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5" name="Shape 235"/>
        <p:cNvGrpSpPr/>
        <p:nvPr/>
      </p:nvGrpSpPr>
      <p:grpSpPr>
        <a:xfrm>
          <a:off x="0" y="0"/>
          <a:ext cx="0" cy="0"/>
          <a:chOff x="0" y="0"/>
          <a:chExt cx="0" cy="0"/>
        </a:xfrm>
      </p:grpSpPr>
      <p:pic>
        <p:nvPicPr>
          <p:cNvPr id="236" name="Google Shape;236;g241643f8cd2_0_75"/>
          <p:cNvPicPr preferRelativeResize="0"/>
          <p:nvPr/>
        </p:nvPicPr>
        <p:blipFill>
          <a:blip r:embed="rId3">
            <a:alphaModFix/>
          </a:blip>
          <a:stretch>
            <a:fillRect/>
          </a:stretch>
        </p:blipFill>
        <p:spPr>
          <a:xfrm>
            <a:off x="0" y="0"/>
            <a:ext cx="12192005" cy="6858003"/>
          </a:xfrm>
          <a:prstGeom prst="rect">
            <a:avLst/>
          </a:prstGeom>
          <a:noFill/>
          <a:ln>
            <a:noFill/>
          </a:ln>
        </p:spPr>
      </p:pic>
      <p:sp>
        <p:nvSpPr>
          <p:cNvPr id="237" name="Google Shape;237;g241643f8cd2_0_75"/>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38" name="Google Shape;238;g241643f8cd2_0_75"/>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39" name="Google Shape;239;g241643f8cd2_0_75"/>
          <p:cNvPicPr preferRelativeResize="0"/>
          <p:nvPr/>
        </p:nvPicPr>
        <p:blipFill>
          <a:blip r:embed="rId4">
            <a:alphaModFix amt="60000"/>
          </a:blip>
          <a:stretch>
            <a:fillRect/>
          </a:stretch>
        </p:blipFill>
        <p:spPr>
          <a:xfrm>
            <a:off x="1701829" y="840817"/>
            <a:ext cx="4428800" cy="5176366"/>
          </a:xfrm>
          <a:prstGeom prst="rect">
            <a:avLst/>
          </a:prstGeom>
          <a:noFill/>
          <a:ln>
            <a:noFill/>
          </a:ln>
        </p:spPr>
      </p:pic>
      <p:pic>
        <p:nvPicPr>
          <p:cNvPr id="240" name="Google Shape;240;g241643f8cd2_0_75"/>
          <p:cNvPicPr preferRelativeResize="0"/>
          <p:nvPr/>
        </p:nvPicPr>
        <p:blipFill>
          <a:blip r:embed="rId5">
            <a:alphaModFix/>
          </a:blip>
          <a:stretch>
            <a:fillRect/>
          </a:stretch>
        </p:blipFill>
        <p:spPr>
          <a:xfrm>
            <a:off x="228767" y="420367"/>
            <a:ext cx="2782000" cy="5026401"/>
          </a:xfrm>
          <a:prstGeom prst="rect">
            <a:avLst/>
          </a:prstGeom>
          <a:noFill/>
          <a:ln>
            <a:noFill/>
          </a:ln>
        </p:spPr>
      </p:pic>
      <p:pic>
        <p:nvPicPr>
          <p:cNvPr id="241" name="Google Shape;241;g241643f8cd2_0_75"/>
          <p:cNvPicPr preferRelativeResize="0"/>
          <p:nvPr/>
        </p:nvPicPr>
        <p:blipFill>
          <a:blip r:embed="rId6">
            <a:alphaModFix amt="60000"/>
          </a:blip>
          <a:stretch>
            <a:fillRect/>
          </a:stretch>
        </p:blipFill>
        <p:spPr>
          <a:xfrm>
            <a:off x="6585432" y="420367"/>
            <a:ext cx="5149834" cy="5577133"/>
          </a:xfrm>
          <a:prstGeom prst="rect">
            <a:avLst/>
          </a:prstGeom>
          <a:noFill/>
          <a:ln>
            <a:noFill/>
          </a:ln>
        </p:spPr>
      </p:pic>
      <p:sp>
        <p:nvSpPr>
          <p:cNvPr id="242" name="Google Shape;242;g241643f8cd2_0_75"/>
          <p:cNvSpPr txBox="1"/>
          <p:nvPr/>
        </p:nvSpPr>
        <p:spPr>
          <a:xfrm>
            <a:off x="2854300" y="1138567"/>
            <a:ext cx="2508300" cy="14931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2700">
                <a:highlight>
                  <a:schemeClr val="accent6"/>
                </a:highlight>
              </a:rPr>
              <a:t>Decoder-only autoregressive model</a:t>
            </a:r>
            <a:endParaRPr sz="2700">
              <a:highlight>
                <a:schemeClr val="accent6"/>
              </a:highlight>
            </a:endParaRPr>
          </a:p>
        </p:txBody>
      </p:sp>
      <p:pic>
        <p:nvPicPr>
          <p:cNvPr id="243" name="Google Shape;243;g241643f8cd2_0_75"/>
          <p:cNvPicPr preferRelativeResize="0"/>
          <p:nvPr/>
        </p:nvPicPr>
        <p:blipFill>
          <a:blip r:embed="rId7">
            <a:alphaModFix/>
          </a:blip>
          <a:stretch>
            <a:fillRect/>
          </a:stretch>
        </p:blipFill>
        <p:spPr>
          <a:xfrm>
            <a:off x="5212066" y="332700"/>
            <a:ext cx="2460734" cy="3191132"/>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7" name="Shape 247"/>
        <p:cNvGrpSpPr/>
        <p:nvPr/>
      </p:nvGrpSpPr>
      <p:grpSpPr>
        <a:xfrm>
          <a:off x="0" y="0"/>
          <a:ext cx="0" cy="0"/>
          <a:chOff x="0" y="0"/>
          <a:chExt cx="0" cy="0"/>
        </a:xfrm>
      </p:grpSpPr>
      <p:pic>
        <p:nvPicPr>
          <p:cNvPr id="248" name="Google Shape;248;g241643f8cd2_0_86"/>
          <p:cNvPicPr preferRelativeResize="0"/>
          <p:nvPr/>
        </p:nvPicPr>
        <p:blipFill>
          <a:blip r:embed="rId3">
            <a:alphaModFix/>
          </a:blip>
          <a:stretch>
            <a:fillRect/>
          </a:stretch>
        </p:blipFill>
        <p:spPr>
          <a:xfrm>
            <a:off x="0" y="0"/>
            <a:ext cx="12192005" cy="6858003"/>
          </a:xfrm>
          <a:prstGeom prst="rect">
            <a:avLst/>
          </a:prstGeom>
          <a:noFill/>
          <a:ln>
            <a:noFill/>
          </a:ln>
        </p:spPr>
      </p:pic>
      <p:sp>
        <p:nvSpPr>
          <p:cNvPr id="249" name="Google Shape;249;g241643f8cd2_0_86"/>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pic>
        <p:nvPicPr>
          <p:cNvPr id="250" name="Google Shape;250;g241643f8cd2_0_86"/>
          <p:cNvPicPr preferRelativeResize="0"/>
          <p:nvPr/>
        </p:nvPicPr>
        <p:blipFill>
          <a:blip r:embed="rId4">
            <a:alphaModFix amt="50000"/>
          </a:blip>
          <a:stretch>
            <a:fillRect/>
          </a:stretch>
        </p:blipFill>
        <p:spPr>
          <a:xfrm>
            <a:off x="5212066" y="332700"/>
            <a:ext cx="2460734" cy="3191132"/>
          </a:xfrm>
          <a:prstGeom prst="rect">
            <a:avLst/>
          </a:prstGeom>
          <a:noFill/>
          <a:ln>
            <a:noFill/>
          </a:ln>
        </p:spPr>
      </p:pic>
      <p:sp>
        <p:nvSpPr>
          <p:cNvPr id="251" name="Google Shape;251;g241643f8cd2_0_86"/>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52" name="Google Shape;252;g241643f8cd2_0_86"/>
          <p:cNvPicPr preferRelativeResize="0"/>
          <p:nvPr/>
        </p:nvPicPr>
        <p:blipFill>
          <a:blip r:embed="rId5">
            <a:alphaModFix amt="60000"/>
          </a:blip>
          <a:stretch>
            <a:fillRect/>
          </a:stretch>
        </p:blipFill>
        <p:spPr>
          <a:xfrm>
            <a:off x="6585432" y="420367"/>
            <a:ext cx="5149834" cy="5577133"/>
          </a:xfrm>
          <a:prstGeom prst="rect">
            <a:avLst/>
          </a:prstGeom>
          <a:noFill/>
          <a:ln>
            <a:noFill/>
          </a:ln>
        </p:spPr>
      </p:pic>
      <p:pic>
        <p:nvPicPr>
          <p:cNvPr id="253" name="Google Shape;253;g241643f8cd2_0_86"/>
          <p:cNvPicPr preferRelativeResize="0"/>
          <p:nvPr/>
        </p:nvPicPr>
        <p:blipFill>
          <a:blip r:embed="rId6">
            <a:alphaModFix amt="50000"/>
          </a:blip>
          <a:stretch>
            <a:fillRect/>
          </a:stretch>
        </p:blipFill>
        <p:spPr>
          <a:xfrm>
            <a:off x="228767" y="420367"/>
            <a:ext cx="2782000" cy="5026401"/>
          </a:xfrm>
          <a:prstGeom prst="rect">
            <a:avLst/>
          </a:prstGeom>
          <a:noFill/>
          <a:ln>
            <a:noFill/>
          </a:ln>
        </p:spPr>
      </p:pic>
      <p:pic>
        <p:nvPicPr>
          <p:cNvPr id="254" name="Google Shape;254;g241643f8cd2_0_86"/>
          <p:cNvPicPr preferRelativeResize="0"/>
          <p:nvPr/>
        </p:nvPicPr>
        <p:blipFill>
          <a:blip r:embed="rId7">
            <a:alphaModFix/>
          </a:blip>
          <a:stretch>
            <a:fillRect/>
          </a:stretch>
        </p:blipFill>
        <p:spPr>
          <a:xfrm>
            <a:off x="1701829" y="840817"/>
            <a:ext cx="4428800" cy="5176366"/>
          </a:xfrm>
          <a:prstGeom prst="rect">
            <a:avLst/>
          </a:prstGeom>
          <a:noFill/>
          <a:ln>
            <a:noFill/>
          </a:ln>
        </p:spPr>
      </p:pic>
      <p:sp>
        <p:nvSpPr>
          <p:cNvPr id="255" name="Google Shape;255;g241643f8cd2_0_86"/>
          <p:cNvSpPr txBox="1"/>
          <p:nvPr/>
        </p:nvSpPr>
        <p:spPr>
          <a:xfrm>
            <a:off x="2400100" y="812800"/>
            <a:ext cx="3010500" cy="10773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2700">
                <a:highlight>
                  <a:schemeClr val="accent6"/>
                </a:highlight>
              </a:rPr>
              <a:t>Encoder-decoder model (seq2seq)</a:t>
            </a:r>
            <a:endParaRPr sz="2700">
              <a:highlight>
                <a:schemeClr val="accent6"/>
              </a:highlight>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pic>
        <p:nvPicPr>
          <p:cNvPr id="260" name="Google Shape;260;g241643f8cd2_0_97"/>
          <p:cNvPicPr preferRelativeResize="0"/>
          <p:nvPr/>
        </p:nvPicPr>
        <p:blipFill>
          <a:blip r:embed="rId3">
            <a:alphaModFix/>
          </a:blip>
          <a:stretch>
            <a:fillRect/>
          </a:stretch>
        </p:blipFill>
        <p:spPr>
          <a:xfrm>
            <a:off x="0" y="0"/>
            <a:ext cx="12192005" cy="6858003"/>
          </a:xfrm>
          <a:prstGeom prst="rect">
            <a:avLst/>
          </a:prstGeom>
          <a:noFill/>
          <a:ln>
            <a:noFill/>
          </a:ln>
        </p:spPr>
      </p:pic>
      <p:sp>
        <p:nvSpPr>
          <p:cNvPr id="261" name="Google Shape;261;g241643f8cd2_0_97"/>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262" name="Google Shape;262;g241643f8cd2_0_97"/>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63" name="Google Shape;263;g241643f8cd2_0_97"/>
          <p:cNvPicPr preferRelativeResize="0"/>
          <p:nvPr/>
        </p:nvPicPr>
        <p:blipFill>
          <a:blip r:embed="rId4">
            <a:alphaModFix amt="60000"/>
          </a:blip>
          <a:stretch>
            <a:fillRect/>
          </a:stretch>
        </p:blipFill>
        <p:spPr>
          <a:xfrm>
            <a:off x="228767" y="420367"/>
            <a:ext cx="2782000" cy="5026401"/>
          </a:xfrm>
          <a:prstGeom prst="rect">
            <a:avLst/>
          </a:prstGeom>
          <a:noFill/>
          <a:ln>
            <a:noFill/>
          </a:ln>
        </p:spPr>
      </p:pic>
      <p:pic>
        <p:nvPicPr>
          <p:cNvPr id="264" name="Google Shape;264;g241643f8cd2_0_97"/>
          <p:cNvPicPr preferRelativeResize="0"/>
          <p:nvPr/>
        </p:nvPicPr>
        <p:blipFill>
          <a:blip r:embed="rId5">
            <a:alphaModFix amt="60000"/>
          </a:blip>
          <a:stretch>
            <a:fillRect/>
          </a:stretch>
        </p:blipFill>
        <p:spPr>
          <a:xfrm>
            <a:off x="1701829" y="840817"/>
            <a:ext cx="4428800" cy="5176366"/>
          </a:xfrm>
          <a:prstGeom prst="rect">
            <a:avLst/>
          </a:prstGeom>
          <a:noFill/>
          <a:ln>
            <a:noFill/>
          </a:ln>
        </p:spPr>
      </p:pic>
      <p:pic>
        <p:nvPicPr>
          <p:cNvPr id="265" name="Google Shape;265;g241643f8cd2_0_97"/>
          <p:cNvPicPr preferRelativeResize="0"/>
          <p:nvPr/>
        </p:nvPicPr>
        <p:blipFill>
          <a:blip r:embed="rId6">
            <a:alphaModFix amt="60000"/>
          </a:blip>
          <a:stretch>
            <a:fillRect/>
          </a:stretch>
        </p:blipFill>
        <p:spPr>
          <a:xfrm>
            <a:off x="5212066" y="332700"/>
            <a:ext cx="2460734" cy="3191132"/>
          </a:xfrm>
          <a:prstGeom prst="rect">
            <a:avLst/>
          </a:prstGeom>
          <a:noFill/>
          <a:ln>
            <a:noFill/>
          </a:ln>
        </p:spPr>
      </p:pic>
      <p:pic>
        <p:nvPicPr>
          <p:cNvPr id="266" name="Google Shape;266;g241643f8cd2_0_97"/>
          <p:cNvPicPr preferRelativeResize="0"/>
          <p:nvPr/>
        </p:nvPicPr>
        <p:blipFill>
          <a:blip r:embed="rId7">
            <a:alphaModFix/>
          </a:blip>
          <a:stretch>
            <a:fillRect/>
          </a:stretch>
        </p:blipFill>
        <p:spPr>
          <a:xfrm>
            <a:off x="6585432" y="420367"/>
            <a:ext cx="5149834" cy="5577133"/>
          </a:xfrm>
          <a:prstGeom prst="rect">
            <a:avLst/>
          </a:prstGeom>
          <a:noFill/>
          <a:ln>
            <a:noFill/>
          </a:ln>
        </p:spPr>
      </p:pic>
      <p:sp>
        <p:nvSpPr>
          <p:cNvPr id="267" name="Google Shape;267;g241643f8cd2_0_97"/>
          <p:cNvSpPr txBox="1"/>
          <p:nvPr/>
        </p:nvSpPr>
        <p:spPr>
          <a:xfrm>
            <a:off x="4608433" y="4819600"/>
            <a:ext cx="4223100" cy="10773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2700">
                <a:highlight>
                  <a:schemeClr val="accent6"/>
                </a:highlight>
              </a:rPr>
              <a:t>Generative Adversarial Network (GAN)</a:t>
            </a:r>
            <a:endParaRPr sz="2700">
              <a:highlight>
                <a:schemeClr val="accent6"/>
              </a:highlight>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sp>
        <p:nvSpPr>
          <p:cNvPr id="272" name="Google Shape;272;g241643f8cd2_0_1289"/>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Embeddings &amp; Literary Studies</a:t>
            </a:r>
            <a:endParaRPr/>
          </a:p>
        </p:txBody>
      </p:sp>
      <p:sp>
        <p:nvSpPr>
          <p:cNvPr id="273" name="Google Shape;273;g241643f8cd2_0_1289"/>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t>Embedding spaces and computational literary studies have emerged as a fruitful convergence of computer science and literary analysis. This presentation introduces the concept of embedding spaces, which represent textual data as high-dimensional vectors, capturing semantic relationships and contextual information. Specifically, word embeddings enable tasks such as sentiment analysis and authorship attribution, while sentence and document embeddings facilitate analysis at larger text units. By leveraging computational methods, researchers can delve into the complexities of literature, offering quantitative insights and novel research avenues. This interdisciplinary approach holds great promise for revolutionizing the study of literature and deepening our understanding of its intricacies.</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7" name="Shape 277"/>
        <p:cNvGrpSpPr/>
        <p:nvPr/>
      </p:nvGrpSpPr>
      <p:grpSpPr>
        <a:xfrm>
          <a:off x="0" y="0"/>
          <a:ext cx="0" cy="0"/>
          <a:chOff x="0" y="0"/>
          <a:chExt cx="0" cy="0"/>
        </a:xfrm>
      </p:grpSpPr>
      <p:sp>
        <p:nvSpPr>
          <p:cNvPr id="278" name="Google Shape;278;g241643f8cd2_0_128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Embeddings &amp; Literary Studies</a:t>
            </a:r>
            <a:endParaRPr/>
          </a:p>
        </p:txBody>
      </p:sp>
      <p:sp>
        <p:nvSpPr>
          <p:cNvPr id="279" name="Google Shape;279;g241643f8cd2_0_128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solidFill>
                  <a:schemeClr val="lt2"/>
                </a:solidFill>
              </a:rPr>
              <a:t>Embedding spaces and computational literary studies have emerged as a fruitful convergence of computer science and literary analysis. This presentation introduces the concept of embedding spaces, which represent textual data as high-dimensional vectors, capturing semantic relationships and contextual information. Specifically, word embeddings enable tasks such as sentiment analysis and authorship attribution, while sentence and document embeddings facilitate analysis at larger text units. By leveraging computational methods, researchers can delve into the complexities of literature, offering quantitative insights and novel research avenues. This interdisciplinary approach holds great promise for revolutionizing the study of literature and deepening our understanding of its intricacies.</a:t>
            </a:r>
            <a:endParaRPr>
              <a:solidFill>
                <a:schemeClr val="lt2"/>
              </a:solidFill>
            </a:endParaRPr>
          </a:p>
        </p:txBody>
      </p:sp>
      <p:sp>
        <p:nvSpPr>
          <p:cNvPr id="280" name="Google Shape;280;g241643f8cd2_0_1283"/>
          <p:cNvSpPr txBox="1"/>
          <p:nvPr/>
        </p:nvSpPr>
        <p:spPr>
          <a:xfrm>
            <a:off x="3490100" y="2690200"/>
            <a:ext cx="5211600" cy="1723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3200">
                <a:highlight>
                  <a:schemeClr val="accent6"/>
                </a:highlight>
              </a:rPr>
              <a:t>Decoder-only autoregressive model!</a:t>
            </a:r>
            <a:endParaRPr sz="3200">
              <a:highlight>
                <a:schemeClr val="accent6"/>
              </a:highlight>
            </a:endParaRPr>
          </a:p>
          <a:p>
            <a:pPr indent="0" lvl="0" marL="0" rtl="0" algn="ctr">
              <a:spcBef>
                <a:spcPts val="0"/>
              </a:spcBef>
              <a:spcAft>
                <a:spcPts val="0"/>
              </a:spcAft>
              <a:buNone/>
            </a:pPr>
            <a:r>
              <a:rPr lang="en-US" sz="3200">
                <a:highlight>
                  <a:schemeClr val="accent6"/>
                </a:highlight>
              </a:rPr>
              <a:t>(GPT3.5)</a:t>
            </a:r>
            <a:endParaRPr sz="3200">
              <a:highlight>
                <a:schemeClr val="accent6"/>
              </a:highlight>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4" name="Shape 284"/>
        <p:cNvGrpSpPr/>
        <p:nvPr/>
      </p:nvGrpSpPr>
      <p:grpSpPr>
        <a:xfrm>
          <a:off x="0" y="0"/>
          <a:ext cx="0" cy="0"/>
          <a:chOff x="0" y="0"/>
          <a:chExt cx="0" cy="0"/>
        </a:xfrm>
      </p:grpSpPr>
      <p:sp>
        <p:nvSpPr>
          <p:cNvPr id="285" name="Google Shape;285;g241643f8cd2_0_124"/>
          <p:cNvSpPr txBox="1"/>
          <p:nvPr>
            <p:ph idx="1" type="body"/>
          </p:nvPr>
        </p:nvSpPr>
        <p:spPr>
          <a:xfrm>
            <a:off x="415600" y="104267"/>
            <a:ext cx="11360700" cy="5987700"/>
          </a:xfrm>
          <a:prstGeom prst="rect">
            <a:avLst/>
          </a:prstGeom>
        </p:spPr>
        <p:txBody>
          <a:bodyPr anchorCtr="0" anchor="ctr" bIns="45700" lIns="91425" spcFirstLastPara="1" rIns="91425" wrap="square" tIns="45700">
            <a:normAutofit/>
          </a:bodyPr>
          <a:lstStyle/>
          <a:p>
            <a:pPr indent="0" lvl="0" marL="0" rtl="0" algn="ctr">
              <a:spcBef>
                <a:spcPts val="1000"/>
              </a:spcBef>
              <a:spcAft>
                <a:spcPts val="0"/>
              </a:spcAft>
              <a:buNone/>
            </a:pPr>
            <a:r>
              <a:rPr lang="en-US" sz="12800"/>
              <a:t>?</a:t>
            </a:r>
            <a:endParaRPr sz="12800"/>
          </a:p>
        </p:txBody>
      </p:sp>
      <p:sp>
        <p:nvSpPr>
          <p:cNvPr id="286" name="Google Shape;286;g241643f8cd2_0_124"/>
          <p:cNvSpPr txBox="1"/>
          <p:nvPr>
            <p:ph type="title"/>
          </p:nvPr>
        </p:nvSpPr>
        <p:spPr>
          <a:xfrm>
            <a:off x="415600" y="3734067"/>
            <a:ext cx="11360700" cy="1878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500"/>
              <a:buFont typeface="Arial"/>
              <a:buNone/>
            </a:pPr>
            <a:r>
              <a:rPr lang="en-US" sz="2400"/>
              <a:t>How did </a:t>
            </a:r>
            <a:r>
              <a:rPr i="1" lang="en-US" sz="2400" u="sng"/>
              <a:t>we</a:t>
            </a:r>
            <a:r>
              <a:rPr lang="en-US" sz="2400"/>
              <a:t> get this far?</a:t>
            </a:r>
            <a:endParaRPr sz="2400"/>
          </a:p>
          <a:p>
            <a:pPr indent="0" lvl="0" marL="0" rtl="0" algn="ctr">
              <a:spcBef>
                <a:spcPts val="0"/>
              </a:spcBef>
              <a:spcAft>
                <a:spcPts val="0"/>
              </a:spcAft>
              <a:buNone/>
            </a:pPr>
            <a:r>
              <a:rPr lang="en-US" sz="2400"/>
              <a:t> </a:t>
            </a:r>
            <a:endParaRPr sz="2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0" name="Shape 290"/>
        <p:cNvGrpSpPr/>
        <p:nvPr/>
      </p:nvGrpSpPr>
      <p:grpSpPr>
        <a:xfrm>
          <a:off x="0" y="0"/>
          <a:ext cx="0" cy="0"/>
          <a:chOff x="0" y="0"/>
          <a:chExt cx="0" cy="0"/>
        </a:xfrm>
      </p:grpSpPr>
      <p:sp>
        <p:nvSpPr>
          <p:cNvPr id="291" name="Google Shape;291;g241643f8cd2_0_1154"/>
          <p:cNvSpPr txBox="1"/>
          <p:nvPr>
            <p:ph idx="1" type="body"/>
          </p:nvPr>
        </p:nvSpPr>
        <p:spPr>
          <a:xfrm>
            <a:off x="415600" y="104267"/>
            <a:ext cx="11360700" cy="5987700"/>
          </a:xfrm>
          <a:prstGeom prst="rect">
            <a:avLst/>
          </a:prstGeom>
        </p:spPr>
        <p:txBody>
          <a:bodyPr anchorCtr="0" anchor="ctr" bIns="45700" lIns="91425" spcFirstLastPara="1" rIns="91425" wrap="square" tIns="45700">
            <a:normAutofit/>
          </a:bodyPr>
          <a:lstStyle/>
          <a:p>
            <a:pPr indent="0" lvl="0" marL="0" rtl="0" algn="ctr">
              <a:spcBef>
                <a:spcPts val="1000"/>
              </a:spcBef>
              <a:spcAft>
                <a:spcPts val="0"/>
              </a:spcAft>
              <a:buNone/>
            </a:pPr>
            <a:r>
              <a:rPr lang="en-US" sz="12800"/>
              <a:t>?</a:t>
            </a:r>
            <a:endParaRPr sz="12800"/>
          </a:p>
        </p:txBody>
      </p:sp>
      <p:sp>
        <p:nvSpPr>
          <p:cNvPr id="292" name="Google Shape;292;g241643f8cd2_0_1154"/>
          <p:cNvSpPr txBox="1"/>
          <p:nvPr>
            <p:ph type="title"/>
          </p:nvPr>
        </p:nvSpPr>
        <p:spPr>
          <a:xfrm>
            <a:off x="415600" y="3734067"/>
            <a:ext cx="11360700" cy="1878900"/>
          </a:xfrm>
          <a:prstGeom prst="rect">
            <a:avLst/>
          </a:prstGeom>
        </p:spPr>
        <p:txBody>
          <a:bodyPr anchorCtr="0" anchor="ctr" bIns="45700" lIns="91425" spcFirstLastPara="1" rIns="91425" wrap="square" tIns="45700">
            <a:normAutofit/>
          </a:bodyPr>
          <a:lstStyle/>
          <a:p>
            <a:pPr indent="0" lvl="0" marL="0" rtl="0" algn="ctr">
              <a:spcBef>
                <a:spcPts val="0"/>
              </a:spcBef>
              <a:spcAft>
                <a:spcPts val="0"/>
              </a:spcAft>
              <a:buClr>
                <a:schemeClr val="dk1"/>
              </a:buClr>
              <a:buSzPts val="1500"/>
              <a:buFont typeface="Arial"/>
              <a:buNone/>
            </a:pPr>
            <a:r>
              <a:rPr lang="en-US" sz="2400"/>
              <a:t>How did </a:t>
            </a:r>
            <a:r>
              <a:rPr i="1" lang="en-US" sz="2400" u="sng"/>
              <a:t>we</a:t>
            </a:r>
            <a:r>
              <a:rPr lang="en-US" sz="2400"/>
              <a:t> get this far?</a:t>
            </a:r>
            <a:endParaRPr sz="2400"/>
          </a:p>
          <a:p>
            <a:pPr indent="0" lvl="0" marL="0" rtl="0" algn="ctr">
              <a:spcBef>
                <a:spcPts val="0"/>
              </a:spcBef>
              <a:spcAft>
                <a:spcPts val="0"/>
              </a:spcAft>
              <a:buNone/>
            </a:pPr>
            <a:r>
              <a:rPr lang="en-US" sz="2400"/>
              <a:t>Why should </a:t>
            </a:r>
            <a:r>
              <a:rPr i="1" lang="en-US" sz="2400" u="sng"/>
              <a:t>I</a:t>
            </a:r>
            <a:r>
              <a:rPr lang="en-US" sz="2400"/>
              <a:t> care?</a:t>
            </a:r>
            <a:endParaRPr sz="24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 name="Shape 133"/>
        <p:cNvGrpSpPr/>
        <p:nvPr/>
      </p:nvGrpSpPr>
      <p:grpSpPr>
        <a:xfrm>
          <a:off x="0" y="0"/>
          <a:ext cx="0" cy="0"/>
          <a:chOff x="0" y="0"/>
          <a:chExt cx="0" cy="0"/>
        </a:xfrm>
      </p:grpSpPr>
      <p:sp>
        <p:nvSpPr>
          <p:cNvPr id="134" name="Google Shape;134;g241643f8cd2_0_1027"/>
          <p:cNvSpPr txBox="1"/>
          <p:nvPr>
            <p:ph type="title"/>
          </p:nvPr>
        </p:nvSpPr>
        <p:spPr>
          <a:xfrm>
            <a:off x="2621281" y="3123952"/>
            <a:ext cx="6362700" cy="1655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1"/>
              </a:buClr>
              <a:buSzPts val="5400"/>
              <a:buFont typeface="Arial"/>
              <a:buNone/>
            </a:pPr>
            <a:r>
              <a:rPr lang="en-US"/>
              <a:t>Vector Semantics &amp; Embeddings</a:t>
            </a:r>
            <a:endParaRPr/>
          </a:p>
        </p:txBody>
      </p:sp>
      <p:sp>
        <p:nvSpPr>
          <p:cNvPr id="135" name="Google Shape;135;g241643f8cd2_0_1027"/>
          <p:cNvSpPr txBox="1"/>
          <p:nvPr>
            <p:ph idx="1" type="body"/>
          </p:nvPr>
        </p:nvSpPr>
        <p:spPr>
          <a:xfrm>
            <a:off x="2621280" y="5031035"/>
            <a:ext cx="6362700" cy="821100"/>
          </a:xfrm>
          <a:prstGeom prst="rect">
            <a:avLst/>
          </a:prstGeom>
          <a:noFill/>
          <a:ln>
            <a:noFill/>
          </a:ln>
        </p:spPr>
        <p:txBody>
          <a:bodyPr anchorCtr="0" anchor="t" bIns="0" lIns="0" spcFirstLastPara="1" rIns="0" wrap="square" tIns="0">
            <a:normAutofit lnSpcReduction="20000"/>
          </a:bodyPr>
          <a:lstStyle/>
          <a:p>
            <a:pPr indent="0" lvl="0" marL="0" rtl="0" algn="l">
              <a:lnSpc>
                <a:spcPct val="90000"/>
              </a:lnSpc>
              <a:spcBef>
                <a:spcPts val="0"/>
              </a:spcBef>
              <a:spcAft>
                <a:spcPts val="0"/>
              </a:spcAft>
              <a:buClr>
                <a:srgbClr val="03ECB5"/>
              </a:buClr>
              <a:buSzPts val="2400"/>
              <a:buNone/>
            </a:pPr>
            <a:r>
              <a:rPr lang="en-US"/>
              <a:t>Javier de la Rosa, </a:t>
            </a:r>
            <a:r>
              <a:rPr lang="en-US">
                <a:latin typeface="Consolas"/>
                <a:ea typeface="Consolas"/>
                <a:cs typeface="Consolas"/>
                <a:sym typeface="Consolas"/>
              </a:rPr>
              <a:t>versae@nb.no</a:t>
            </a:r>
            <a:br>
              <a:rPr lang="en-US"/>
            </a:br>
            <a:r>
              <a:rPr i="1" lang="en-US"/>
              <a:t>National Library of Norway</a:t>
            </a:r>
            <a:endParaRPr i="1"/>
          </a:p>
          <a:p>
            <a:pPr indent="0" lvl="0" marL="0" rtl="0" algn="l">
              <a:lnSpc>
                <a:spcPct val="90000"/>
              </a:lnSpc>
              <a:spcBef>
                <a:spcPts val="0"/>
              </a:spcBef>
              <a:spcAft>
                <a:spcPts val="0"/>
              </a:spcAft>
              <a:buClr>
                <a:srgbClr val="03ECB5"/>
              </a:buClr>
              <a:buSzPts val="2400"/>
              <a:buNone/>
            </a:pPr>
            <a:r>
              <a:t/>
            </a:r>
            <a:endParaRPr/>
          </a:p>
        </p:txBody>
      </p:sp>
      <p:sp>
        <p:nvSpPr>
          <p:cNvPr id="136" name="Google Shape;136;g241643f8cd2_0_1027"/>
          <p:cNvSpPr txBox="1"/>
          <p:nvPr/>
        </p:nvSpPr>
        <p:spPr>
          <a:xfrm>
            <a:off x="3563389" y="6141720"/>
            <a:ext cx="7353900" cy="557100"/>
          </a:xfrm>
          <a:prstGeom prst="rect">
            <a:avLst/>
          </a:prstGeom>
          <a:noFill/>
          <a:ln>
            <a:noFill/>
          </a:ln>
        </p:spPr>
        <p:txBody>
          <a:bodyPr anchorCtr="0" anchor="t" bIns="0" lIns="0" spcFirstLastPara="1" rIns="0" wrap="square" tIns="0">
            <a:noAutofit/>
          </a:bodyPr>
          <a:lstStyle/>
          <a:p>
            <a:pPr indent="0" lvl="0" marL="0" marR="0" rtl="0" algn="l">
              <a:lnSpc>
                <a:spcPct val="90000"/>
              </a:lnSpc>
              <a:spcBef>
                <a:spcPts val="0"/>
              </a:spcBef>
              <a:spcAft>
                <a:spcPts val="0"/>
              </a:spcAft>
              <a:buClr>
                <a:schemeClr val="lt1"/>
              </a:buClr>
              <a:buSzPts val="1600"/>
              <a:buFont typeface="Arial"/>
              <a:buNone/>
            </a:pPr>
            <a:r>
              <a:rPr b="1" i="0" lang="en-US" sz="1600" u="none" cap="none" strike="noStrike">
                <a:solidFill>
                  <a:schemeClr val="lt1"/>
                </a:solidFill>
                <a:latin typeface="Arial"/>
                <a:ea typeface="Arial"/>
                <a:cs typeface="Arial"/>
                <a:sym typeface="Arial"/>
              </a:rPr>
              <a:t>This project has received funding from the European Union’s Horizon 2020 research and innovation programme under grant agreement No 101004984</a:t>
            </a:r>
            <a:endParaRPr b="1" i="0" sz="1600" u="none" cap="none" strike="noStrike">
              <a:solidFill>
                <a:schemeClr val="lt1"/>
              </a:solidFill>
              <a:latin typeface="Arial"/>
              <a:ea typeface="Arial"/>
              <a:cs typeface="Arial"/>
              <a:sym typeface="Arial"/>
            </a:endParaRPr>
          </a:p>
        </p:txBody>
      </p:sp>
      <p:pic>
        <p:nvPicPr>
          <p:cNvPr id="137" name="Google Shape;137;g241643f8cd2_0_1027"/>
          <p:cNvPicPr preferRelativeResize="0"/>
          <p:nvPr/>
        </p:nvPicPr>
        <p:blipFill rotWithShape="1">
          <a:blip r:embed="rId3">
            <a:alphaModFix/>
          </a:blip>
          <a:srcRect b="0" l="0" r="0" t="0"/>
          <a:stretch/>
        </p:blipFill>
        <p:spPr>
          <a:xfrm>
            <a:off x="2621281" y="6066073"/>
            <a:ext cx="827956" cy="553351"/>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6" name="Shape 296"/>
        <p:cNvGrpSpPr/>
        <p:nvPr/>
      </p:nvGrpSpPr>
      <p:grpSpPr>
        <a:xfrm>
          <a:off x="0" y="0"/>
          <a:ext cx="0" cy="0"/>
          <a:chOff x="0" y="0"/>
          <a:chExt cx="0" cy="0"/>
        </a:xfrm>
      </p:grpSpPr>
      <p:sp>
        <p:nvSpPr>
          <p:cNvPr id="297" name="Google Shape;297;g241643f8cd2_0_129"/>
          <p:cNvSpPr/>
          <p:nvPr/>
        </p:nvSpPr>
        <p:spPr>
          <a:xfrm>
            <a:off x="4562400" y="2830967"/>
            <a:ext cx="3067200" cy="3067200"/>
          </a:xfrm>
          <a:prstGeom prst="ellipse">
            <a:avLst/>
          </a:prstGeom>
          <a:solidFill>
            <a:srgbClr val="6AA84F">
              <a:alpha val="20000"/>
            </a:srgbClr>
          </a:solidFill>
          <a:ln>
            <a:noFill/>
          </a:ln>
        </p:spPr>
        <p:txBody>
          <a:bodyPr anchorCtr="0" anchor="b" bIns="121900" lIns="121900" spcFirstLastPara="1" rIns="121900" wrap="square" tIns="121900">
            <a:noAutofit/>
          </a:bodyPr>
          <a:lstStyle/>
          <a:p>
            <a:pPr indent="0" lvl="0" marL="0" rtl="0" algn="l">
              <a:spcBef>
                <a:spcPts val="0"/>
              </a:spcBef>
              <a:spcAft>
                <a:spcPts val="0"/>
              </a:spcAft>
              <a:buNone/>
            </a:pPr>
            <a:r>
              <a:rPr lang="en-US" sz="1900"/>
              <a:t>Digital Humanities</a:t>
            </a:r>
            <a:endParaRPr sz="1900"/>
          </a:p>
        </p:txBody>
      </p:sp>
      <p:sp>
        <p:nvSpPr>
          <p:cNvPr id="298" name="Google Shape;298;g241643f8cd2_0_129"/>
          <p:cNvSpPr/>
          <p:nvPr/>
        </p:nvSpPr>
        <p:spPr>
          <a:xfrm>
            <a:off x="4562400" y="231933"/>
            <a:ext cx="3067200" cy="3067200"/>
          </a:xfrm>
          <a:prstGeom prst="ellipse">
            <a:avLst/>
          </a:prstGeom>
          <a:solidFill>
            <a:srgbClr val="FFD966">
              <a:alpha val="20000"/>
            </a:srgbClr>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900"/>
              <a:t>Natural</a:t>
            </a:r>
            <a:br>
              <a:rPr lang="en-US" sz="1900"/>
            </a:br>
            <a:r>
              <a:rPr lang="en-US" sz="1900"/>
              <a:t>Language</a:t>
            </a:r>
            <a:br>
              <a:rPr lang="en-US" sz="1900"/>
            </a:br>
            <a:r>
              <a:rPr lang="en-US" sz="1900"/>
              <a:t>Processing</a:t>
            </a:r>
            <a:endParaRPr sz="1900"/>
          </a:p>
        </p:txBody>
      </p:sp>
      <p:sp>
        <p:nvSpPr>
          <p:cNvPr id="299" name="Google Shape;299;g241643f8cd2_0_129"/>
          <p:cNvSpPr/>
          <p:nvPr/>
        </p:nvSpPr>
        <p:spPr>
          <a:xfrm>
            <a:off x="3262883" y="1531450"/>
            <a:ext cx="3067200" cy="3067200"/>
          </a:xfrm>
          <a:prstGeom prst="ellipse">
            <a:avLst/>
          </a:prstGeom>
          <a:solidFill>
            <a:srgbClr val="FF0000">
              <a:alpha val="20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900"/>
              <a:t>Stylometry</a:t>
            </a:r>
            <a:endParaRPr sz="1900"/>
          </a:p>
        </p:txBody>
      </p:sp>
      <p:sp>
        <p:nvSpPr>
          <p:cNvPr id="300" name="Google Shape;300;g241643f8cd2_0_129"/>
          <p:cNvSpPr/>
          <p:nvPr/>
        </p:nvSpPr>
        <p:spPr>
          <a:xfrm>
            <a:off x="5861917" y="1531450"/>
            <a:ext cx="3067200" cy="3067200"/>
          </a:xfrm>
          <a:prstGeom prst="ellipse">
            <a:avLst/>
          </a:prstGeom>
          <a:solidFill>
            <a:srgbClr val="0000FF">
              <a:alpha val="20000"/>
            </a:srgbClr>
          </a:solid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lang="en-US" sz="1900"/>
              <a:t>Machine</a:t>
            </a:r>
            <a:br>
              <a:rPr lang="en-US" sz="1900"/>
            </a:br>
            <a:r>
              <a:rPr lang="en-US" sz="1900"/>
              <a:t>Learning</a:t>
            </a:r>
            <a:endParaRPr sz="19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4" name="Shape 304"/>
        <p:cNvGrpSpPr/>
        <p:nvPr/>
      </p:nvGrpSpPr>
      <p:grpSpPr>
        <a:xfrm>
          <a:off x="0" y="0"/>
          <a:ext cx="0" cy="0"/>
          <a:chOff x="0" y="0"/>
          <a:chExt cx="0" cy="0"/>
        </a:xfrm>
      </p:grpSpPr>
      <p:pic>
        <p:nvPicPr>
          <p:cNvPr id="305" name="Google Shape;305;g241643f8cd2_0_136"/>
          <p:cNvPicPr preferRelativeResize="0"/>
          <p:nvPr/>
        </p:nvPicPr>
        <p:blipFill rotWithShape="1">
          <a:blip r:embed="rId3">
            <a:alphaModFix/>
          </a:blip>
          <a:srcRect b="51026" l="0" r="0" t="0"/>
          <a:stretch/>
        </p:blipFill>
        <p:spPr>
          <a:xfrm>
            <a:off x="0" y="-363425"/>
            <a:ext cx="10958183" cy="7221425"/>
          </a:xfrm>
          <a:prstGeom prst="rect">
            <a:avLst/>
          </a:prstGeom>
          <a:noFill/>
          <a:ln>
            <a:noFill/>
          </a:ln>
        </p:spPr>
      </p:pic>
      <p:grpSp>
        <p:nvGrpSpPr>
          <p:cNvPr id="306" name="Google Shape;306;g241643f8cd2_0_136"/>
          <p:cNvGrpSpPr/>
          <p:nvPr/>
        </p:nvGrpSpPr>
        <p:grpSpPr>
          <a:xfrm>
            <a:off x="7035159" y="743161"/>
            <a:ext cx="3511932" cy="3511932"/>
            <a:chOff x="2447162" y="173949"/>
            <a:chExt cx="4249676" cy="4249676"/>
          </a:xfrm>
        </p:grpSpPr>
        <p:sp>
          <p:nvSpPr>
            <p:cNvPr id="307" name="Google Shape;307;g241643f8cd2_0_136"/>
            <p:cNvSpPr/>
            <p:nvPr/>
          </p:nvSpPr>
          <p:spPr>
            <a:xfrm>
              <a:off x="3421800" y="2123225"/>
              <a:ext cx="2300400" cy="2300400"/>
            </a:xfrm>
            <a:prstGeom prst="ellipse">
              <a:avLst/>
            </a:prstGeom>
            <a:solidFill>
              <a:srgbClr val="6AA84F">
                <a:alpha val="20000"/>
              </a:srgbClr>
            </a:solidFill>
            <a:ln>
              <a:noFill/>
            </a:ln>
          </p:spPr>
          <p:txBody>
            <a:bodyPr anchorCtr="0" anchor="b" bIns="121900" lIns="121900" spcFirstLastPara="1" rIns="121900" wrap="square" tIns="121900">
              <a:noAutofit/>
            </a:bodyPr>
            <a:lstStyle/>
            <a:p>
              <a:pPr indent="0" lvl="0" marL="0" rtl="0" algn="l">
                <a:spcBef>
                  <a:spcPts val="0"/>
                </a:spcBef>
                <a:spcAft>
                  <a:spcPts val="0"/>
                </a:spcAft>
                <a:buNone/>
              </a:pPr>
              <a:r>
                <a:rPr lang="en-US" sz="1100"/>
                <a:t>Digital Humanities</a:t>
              </a:r>
              <a:endParaRPr sz="1100"/>
            </a:p>
          </p:txBody>
        </p:sp>
        <p:sp>
          <p:nvSpPr>
            <p:cNvPr id="308" name="Google Shape;308;g241643f8cd2_0_136"/>
            <p:cNvSpPr/>
            <p:nvPr/>
          </p:nvSpPr>
          <p:spPr>
            <a:xfrm>
              <a:off x="3421800" y="173949"/>
              <a:ext cx="2300400" cy="2300400"/>
            </a:xfrm>
            <a:prstGeom prst="ellipse">
              <a:avLst/>
            </a:prstGeom>
            <a:solidFill>
              <a:srgbClr val="FFD966">
                <a:alpha val="20000"/>
              </a:srgbClr>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1100"/>
                <a:t>Natural</a:t>
              </a:r>
              <a:br>
                <a:rPr lang="en-US" sz="1100"/>
              </a:br>
              <a:r>
                <a:rPr lang="en-US" sz="1100"/>
                <a:t>Language</a:t>
              </a:r>
              <a:br>
                <a:rPr lang="en-US" sz="1100"/>
              </a:br>
              <a:r>
                <a:rPr lang="en-US" sz="1100"/>
                <a:t>Processing</a:t>
              </a:r>
              <a:endParaRPr sz="1100"/>
            </a:p>
          </p:txBody>
        </p:sp>
        <p:sp>
          <p:nvSpPr>
            <p:cNvPr id="309" name="Google Shape;309;g241643f8cd2_0_136"/>
            <p:cNvSpPr/>
            <p:nvPr/>
          </p:nvSpPr>
          <p:spPr>
            <a:xfrm>
              <a:off x="2447162" y="1148587"/>
              <a:ext cx="2300400" cy="2300400"/>
            </a:xfrm>
            <a:prstGeom prst="ellipse">
              <a:avLst/>
            </a:prstGeom>
            <a:solidFill>
              <a:srgbClr val="FF0000">
                <a:alpha val="20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1100"/>
                <a:t>Stylometry</a:t>
              </a:r>
              <a:endParaRPr sz="1100"/>
            </a:p>
          </p:txBody>
        </p:sp>
        <p:sp>
          <p:nvSpPr>
            <p:cNvPr id="310" name="Google Shape;310;g241643f8cd2_0_136"/>
            <p:cNvSpPr/>
            <p:nvPr/>
          </p:nvSpPr>
          <p:spPr>
            <a:xfrm>
              <a:off x="4396438" y="1148587"/>
              <a:ext cx="2300400" cy="2300400"/>
            </a:xfrm>
            <a:prstGeom prst="ellipse">
              <a:avLst/>
            </a:prstGeom>
            <a:solidFill>
              <a:srgbClr val="0000FF">
                <a:alpha val="20000"/>
              </a:srgbClr>
            </a:solid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lang="en-US" sz="1100"/>
                <a:t>Machine</a:t>
              </a:r>
              <a:br>
                <a:rPr lang="en-US" sz="1100"/>
              </a:br>
              <a:r>
                <a:rPr lang="en-US" sz="1100"/>
                <a:t>Learning</a:t>
              </a:r>
              <a:endParaRPr sz="1100"/>
            </a:p>
          </p:txBody>
        </p:sp>
      </p:grpSp>
      <p:sp>
        <p:nvSpPr>
          <p:cNvPr id="311" name="Google Shape;311;g241643f8cd2_0_136"/>
          <p:cNvSpPr txBox="1"/>
          <p:nvPr/>
        </p:nvSpPr>
        <p:spPr>
          <a:xfrm>
            <a:off x="2514200" y="1184800"/>
            <a:ext cx="1312800" cy="6927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2900"/>
              <a:t>CLS</a:t>
            </a:r>
            <a:endParaRPr b="1" sz="29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pic>
        <p:nvPicPr>
          <p:cNvPr id="316" name="Google Shape;316;g241643f8cd2_0_146"/>
          <p:cNvPicPr preferRelativeResize="0"/>
          <p:nvPr/>
        </p:nvPicPr>
        <p:blipFill rotWithShape="1">
          <a:blip r:embed="rId3">
            <a:alphaModFix/>
          </a:blip>
          <a:srcRect b="0" l="0" r="0" t="51688"/>
          <a:stretch/>
        </p:blipFill>
        <p:spPr>
          <a:xfrm>
            <a:off x="0" y="0"/>
            <a:ext cx="10854600" cy="7056476"/>
          </a:xfrm>
          <a:prstGeom prst="rect">
            <a:avLst/>
          </a:prstGeom>
          <a:noFill/>
          <a:ln>
            <a:noFill/>
          </a:ln>
        </p:spPr>
      </p:pic>
      <p:grpSp>
        <p:nvGrpSpPr>
          <p:cNvPr id="317" name="Google Shape;317;g241643f8cd2_0_146"/>
          <p:cNvGrpSpPr/>
          <p:nvPr/>
        </p:nvGrpSpPr>
        <p:grpSpPr>
          <a:xfrm>
            <a:off x="8608820" y="969169"/>
            <a:ext cx="2379347" cy="2379347"/>
            <a:chOff x="5333519" y="671671"/>
            <a:chExt cx="2634061" cy="2634061"/>
          </a:xfrm>
        </p:grpSpPr>
        <p:sp>
          <p:nvSpPr>
            <p:cNvPr id="318" name="Google Shape;318;g241643f8cd2_0_146"/>
            <p:cNvSpPr/>
            <p:nvPr/>
          </p:nvSpPr>
          <p:spPr>
            <a:xfrm>
              <a:off x="5937600" y="1879832"/>
              <a:ext cx="1425900" cy="1425900"/>
            </a:xfrm>
            <a:prstGeom prst="ellipse">
              <a:avLst/>
            </a:prstGeom>
            <a:solidFill>
              <a:srgbClr val="6AA84F">
                <a:alpha val="20000"/>
              </a:srgbClr>
            </a:solidFill>
            <a:ln>
              <a:noFill/>
            </a:ln>
          </p:spPr>
          <p:txBody>
            <a:bodyPr anchorCtr="0" anchor="b" bIns="121900" lIns="121900" spcFirstLastPara="1" rIns="121900" wrap="square" tIns="121900">
              <a:noAutofit/>
            </a:bodyPr>
            <a:lstStyle/>
            <a:p>
              <a:pPr indent="0" lvl="0" marL="0" rtl="0" algn="l">
                <a:spcBef>
                  <a:spcPts val="0"/>
                </a:spcBef>
                <a:spcAft>
                  <a:spcPts val="0"/>
                </a:spcAft>
                <a:buNone/>
              </a:pPr>
              <a:r>
                <a:rPr lang="en-US" sz="500"/>
                <a:t>Digital Humanities</a:t>
              </a:r>
              <a:endParaRPr sz="500"/>
            </a:p>
          </p:txBody>
        </p:sp>
        <p:sp>
          <p:nvSpPr>
            <p:cNvPr id="319" name="Google Shape;319;g241643f8cd2_0_146"/>
            <p:cNvSpPr/>
            <p:nvPr/>
          </p:nvSpPr>
          <p:spPr>
            <a:xfrm>
              <a:off x="5937600" y="671671"/>
              <a:ext cx="1425900" cy="1425900"/>
            </a:xfrm>
            <a:prstGeom prst="ellipse">
              <a:avLst/>
            </a:prstGeom>
            <a:solidFill>
              <a:srgbClr val="FFD966">
                <a:alpha val="20000"/>
              </a:srgbClr>
            </a:solidFill>
            <a:ln>
              <a:noFill/>
            </a:ln>
          </p:spPr>
          <p:txBody>
            <a:bodyPr anchorCtr="0" anchor="t" bIns="121900" lIns="121900" spcFirstLastPara="1" rIns="121900" wrap="square" tIns="121900">
              <a:noAutofit/>
            </a:bodyPr>
            <a:lstStyle/>
            <a:p>
              <a:pPr indent="0" lvl="0" marL="0" rtl="0" algn="ctr">
                <a:spcBef>
                  <a:spcPts val="0"/>
                </a:spcBef>
                <a:spcAft>
                  <a:spcPts val="0"/>
                </a:spcAft>
                <a:buNone/>
              </a:pPr>
              <a:r>
                <a:rPr lang="en-US" sz="500"/>
                <a:t>Natural</a:t>
              </a:r>
              <a:br>
                <a:rPr lang="en-US" sz="500"/>
              </a:br>
              <a:r>
                <a:rPr lang="en-US" sz="500"/>
                <a:t>Language</a:t>
              </a:r>
              <a:br>
                <a:rPr lang="en-US" sz="500"/>
              </a:br>
              <a:r>
                <a:rPr lang="en-US" sz="500"/>
                <a:t>Processing</a:t>
              </a:r>
              <a:endParaRPr sz="500"/>
            </a:p>
          </p:txBody>
        </p:sp>
        <p:sp>
          <p:nvSpPr>
            <p:cNvPr id="320" name="Google Shape;320;g241643f8cd2_0_146"/>
            <p:cNvSpPr/>
            <p:nvPr/>
          </p:nvSpPr>
          <p:spPr>
            <a:xfrm>
              <a:off x="5333519" y="1275752"/>
              <a:ext cx="1425900" cy="1425900"/>
            </a:xfrm>
            <a:prstGeom prst="ellipse">
              <a:avLst/>
            </a:prstGeom>
            <a:solidFill>
              <a:srgbClr val="FF0000">
                <a:alpha val="20000"/>
              </a:srgbClr>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rPr lang="en-US" sz="500"/>
                <a:t>Stylometry</a:t>
              </a:r>
              <a:endParaRPr sz="500"/>
            </a:p>
          </p:txBody>
        </p:sp>
        <p:sp>
          <p:nvSpPr>
            <p:cNvPr id="321" name="Google Shape;321;g241643f8cd2_0_146"/>
            <p:cNvSpPr/>
            <p:nvPr/>
          </p:nvSpPr>
          <p:spPr>
            <a:xfrm>
              <a:off x="6541680" y="1275752"/>
              <a:ext cx="1425900" cy="1425900"/>
            </a:xfrm>
            <a:prstGeom prst="ellipse">
              <a:avLst/>
            </a:prstGeom>
            <a:solidFill>
              <a:srgbClr val="0000FF">
                <a:alpha val="20000"/>
              </a:srgbClr>
            </a:solidFill>
            <a:ln>
              <a:noFill/>
            </a:ln>
          </p:spPr>
          <p:txBody>
            <a:bodyPr anchorCtr="0" anchor="ctr" bIns="121900" lIns="121900" spcFirstLastPara="1" rIns="121900" wrap="square" tIns="121900">
              <a:noAutofit/>
            </a:bodyPr>
            <a:lstStyle/>
            <a:p>
              <a:pPr indent="0" lvl="0" marL="0" rtl="0" algn="r">
                <a:spcBef>
                  <a:spcPts val="0"/>
                </a:spcBef>
                <a:spcAft>
                  <a:spcPts val="0"/>
                </a:spcAft>
                <a:buNone/>
              </a:pPr>
              <a:r>
                <a:rPr lang="en-US" sz="500"/>
                <a:t>Machine</a:t>
              </a:r>
              <a:br>
                <a:rPr lang="en-US" sz="500"/>
              </a:br>
              <a:r>
                <a:rPr lang="en-US" sz="500"/>
                <a:t>Learning</a:t>
              </a:r>
              <a:endParaRPr sz="500"/>
            </a:p>
          </p:txBody>
        </p:sp>
      </p:grpSp>
      <p:sp>
        <p:nvSpPr>
          <p:cNvPr id="322" name="Google Shape;322;g241643f8cd2_0_146"/>
          <p:cNvSpPr txBox="1"/>
          <p:nvPr/>
        </p:nvSpPr>
        <p:spPr>
          <a:xfrm>
            <a:off x="1824024" y="2922075"/>
            <a:ext cx="14670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t>Statistics</a:t>
            </a:r>
            <a:endParaRPr b="1" sz="1900"/>
          </a:p>
        </p:txBody>
      </p:sp>
      <p:sp>
        <p:nvSpPr>
          <p:cNvPr id="323" name="Google Shape;323;g241643f8cd2_0_146"/>
          <p:cNvSpPr txBox="1"/>
          <p:nvPr/>
        </p:nvSpPr>
        <p:spPr>
          <a:xfrm>
            <a:off x="1076400" y="3775033"/>
            <a:ext cx="13128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t>Calculus</a:t>
            </a:r>
            <a:endParaRPr b="1" sz="1900"/>
          </a:p>
        </p:txBody>
      </p:sp>
      <p:sp>
        <p:nvSpPr>
          <p:cNvPr id="324" name="Google Shape;324;g241643f8cd2_0_146"/>
          <p:cNvSpPr txBox="1"/>
          <p:nvPr/>
        </p:nvSpPr>
        <p:spPr>
          <a:xfrm>
            <a:off x="640867" y="4201517"/>
            <a:ext cx="18204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t>Programming</a:t>
            </a:r>
            <a:endParaRPr b="1" sz="1900"/>
          </a:p>
        </p:txBody>
      </p:sp>
      <p:sp>
        <p:nvSpPr>
          <p:cNvPr id="325" name="Google Shape;325;g241643f8cd2_0_146"/>
          <p:cNvSpPr txBox="1"/>
          <p:nvPr/>
        </p:nvSpPr>
        <p:spPr>
          <a:xfrm>
            <a:off x="4074133" y="1032400"/>
            <a:ext cx="13128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900"/>
              <a:t>CLS</a:t>
            </a:r>
            <a:endParaRPr b="1" sz="1900"/>
          </a:p>
        </p:txBody>
      </p:sp>
      <p:sp>
        <p:nvSpPr>
          <p:cNvPr id="326" name="Google Shape;326;g241643f8cd2_0_146"/>
          <p:cNvSpPr txBox="1"/>
          <p:nvPr/>
        </p:nvSpPr>
        <p:spPr>
          <a:xfrm>
            <a:off x="788833" y="4628000"/>
            <a:ext cx="18204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t>Linguistics</a:t>
            </a:r>
            <a:endParaRPr b="1" sz="1900"/>
          </a:p>
        </p:txBody>
      </p:sp>
      <p:sp>
        <p:nvSpPr>
          <p:cNvPr id="327" name="Google Shape;327;g241643f8cd2_0_146"/>
          <p:cNvSpPr txBox="1"/>
          <p:nvPr/>
        </p:nvSpPr>
        <p:spPr>
          <a:xfrm>
            <a:off x="1402267" y="3348550"/>
            <a:ext cx="1820400" cy="538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b="1" lang="en-US" sz="1900"/>
              <a:t>Literature</a:t>
            </a:r>
            <a:endParaRPr b="1" sz="19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g241643f8cd2_0_161"/>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 brief history of NLP</a:t>
            </a:r>
            <a:endParaRPr/>
          </a:p>
        </p:txBody>
      </p:sp>
      <p:sp>
        <p:nvSpPr>
          <p:cNvPr id="333" name="Google Shape;333;g241643f8cd2_0_161"/>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34" name="Google Shape;334;g241643f8cd2_0_161"/>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3">
                  <a:extLst>
                    <a:ext uri="{A12FA001-AC4F-418D-AE19-62706E023703}">
                      <ahyp:hlinkClr val="tx"/>
                    </a:ext>
                  </a:extLst>
                </a:hlinkClick>
              </a:rPr>
              <a:t>A Brief History of Natural Language Processing</a:t>
            </a:r>
            <a:endParaRPr sz="800">
              <a:solidFill>
                <a:schemeClr val="accent1"/>
              </a:solidFill>
            </a:endParaRPr>
          </a:p>
        </p:txBody>
      </p:sp>
      <p:grpSp>
        <p:nvGrpSpPr>
          <p:cNvPr id="335" name="Google Shape;335;g241643f8cd2_0_161"/>
          <p:cNvGrpSpPr/>
          <p:nvPr/>
        </p:nvGrpSpPr>
        <p:grpSpPr>
          <a:xfrm>
            <a:off x="147780" y="2547734"/>
            <a:ext cx="11892970" cy="2263111"/>
            <a:chOff x="110838" y="1910848"/>
            <a:chExt cx="8919951" cy="1697375"/>
          </a:xfrm>
        </p:grpSpPr>
        <p:pic>
          <p:nvPicPr>
            <p:cNvPr id="336" name="Google Shape;336;g241643f8cd2_0_161"/>
            <p:cNvPicPr preferRelativeResize="0"/>
            <p:nvPr/>
          </p:nvPicPr>
          <p:blipFill>
            <a:blip r:embed="rId4">
              <a:alphaModFix/>
            </a:blip>
            <a:stretch>
              <a:fillRect/>
            </a:stretch>
          </p:blipFill>
          <p:spPr>
            <a:xfrm>
              <a:off x="110838" y="1910848"/>
              <a:ext cx="4243484" cy="1697375"/>
            </a:xfrm>
            <a:prstGeom prst="rect">
              <a:avLst/>
            </a:prstGeom>
            <a:noFill/>
            <a:ln>
              <a:noFill/>
            </a:ln>
          </p:spPr>
        </p:pic>
        <p:pic>
          <p:nvPicPr>
            <p:cNvPr id="337" name="Google Shape;337;g241643f8cd2_0_161"/>
            <p:cNvPicPr preferRelativeResize="0"/>
            <p:nvPr/>
          </p:nvPicPr>
          <p:blipFill>
            <a:blip r:embed="rId5">
              <a:alphaModFix/>
            </a:blip>
            <a:stretch>
              <a:fillRect/>
            </a:stretch>
          </p:blipFill>
          <p:spPr>
            <a:xfrm>
              <a:off x="4370486" y="2054907"/>
              <a:ext cx="4660303" cy="1424740"/>
            </a:xfrm>
            <a:prstGeom prst="rect">
              <a:avLst/>
            </a:prstGeom>
            <a:noFill/>
            <a:ln>
              <a:noFill/>
            </a:ln>
          </p:spPr>
        </p:pic>
        <p:cxnSp>
          <p:nvCxnSpPr>
            <p:cNvPr id="338" name="Google Shape;338;g241643f8cd2_0_161"/>
            <p:cNvCxnSpPr/>
            <p:nvPr/>
          </p:nvCxnSpPr>
          <p:spPr>
            <a:xfrm flipH="1">
              <a:off x="3887500" y="2758075"/>
              <a:ext cx="520200" cy="1500"/>
            </a:xfrm>
            <a:prstGeom prst="straightConnector1">
              <a:avLst/>
            </a:prstGeom>
            <a:noFill/>
            <a:ln cap="flat" cmpd="sng" w="9525">
              <a:solidFill>
                <a:srgbClr val="1C4587"/>
              </a:solidFill>
              <a:prstDash val="solid"/>
              <a:round/>
              <a:headEnd len="med" w="med" type="none"/>
              <a:tailEnd len="med" w="med" type="none"/>
            </a:ln>
          </p:spPr>
        </p:cxnSp>
      </p:gr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2" name="Shape 342"/>
        <p:cNvGrpSpPr/>
        <p:nvPr/>
      </p:nvGrpSpPr>
      <p:grpSpPr>
        <a:xfrm>
          <a:off x="0" y="0"/>
          <a:ext cx="0" cy="0"/>
          <a:chOff x="0" y="0"/>
          <a:chExt cx="0" cy="0"/>
        </a:xfrm>
      </p:grpSpPr>
      <p:sp>
        <p:nvSpPr>
          <p:cNvPr id="343" name="Google Shape;343;g241643f8cd2_0_171"/>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 brief history of NLP</a:t>
            </a:r>
            <a:endParaRPr/>
          </a:p>
        </p:txBody>
      </p:sp>
      <p:sp>
        <p:nvSpPr>
          <p:cNvPr id="344" name="Google Shape;344;g241643f8cd2_0_171"/>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45" name="Google Shape;345;g241643f8cd2_0_171"/>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3">
                  <a:extLst>
                    <a:ext uri="{A12FA001-AC4F-418D-AE19-62706E023703}">
                      <ahyp:hlinkClr val="tx"/>
                    </a:ext>
                  </a:extLst>
                </a:hlinkClick>
              </a:rPr>
              <a:t>A Brief History of Natural Language Processing</a:t>
            </a:r>
            <a:endParaRPr sz="800">
              <a:solidFill>
                <a:schemeClr val="accent1"/>
              </a:solidFill>
            </a:endParaRPr>
          </a:p>
        </p:txBody>
      </p:sp>
      <p:grpSp>
        <p:nvGrpSpPr>
          <p:cNvPr id="346" name="Google Shape;346;g241643f8cd2_0_171"/>
          <p:cNvGrpSpPr/>
          <p:nvPr/>
        </p:nvGrpSpPr>
        <p:grpSpPr>
          <a:xfrm>
            <a:off x="147780" y="2547734"/>
            <a:ext cx="11892970" cy="2263111"/>
            <a:chOff x="110838" y="1910848"/>
            <a:chExt cx="8919951" cy="1697375"/>
          </a:xfrm>
        </p:grpSpPr>
        <p:pic>
          <p:nvPicPr>
            <p:cNvPr id="347" name="Google Shape;347;g241643f8cd2_0_171"/>
            <p:cNvPicPr preferRelativeResize="0"/>
            <p:nvPr/>
          </p:nvPicPr>
          <p:blipFill>
            <a:blip r:embed="rId4">
              <a:alphaModFix/>
            </a:blip>
            <a:stretch>
              <a:fillRect/>
            </a:stretch>
          </p:blipFill>
          <p:spPr>
            <a:xfrm>
              <a:off x="110838" y="1910848"/>
              <a:ext cx="4243484" cy="1697375"/>
            </a:xfrm>
            <a:prstGeom prst="rect">
              <a:avLst/>
            </a:prstGeom>
            <a:noFill/>
            <a:ln>
              <a:noFill/>
            </a:ln>
          </p:spPr>
        </p:pic>
        <p:pic>
          <p:nvPicPr>
            <p:cNvPr id="348" name="Google Shape;348;g241643f8cd2_0_171"/>
            <p:cNvPicPr preferRelativeResize="0"/>
            <p:nvPr/>
          </p:nvPicPr>
          <p:blipFill>
            <a:blip r:embed="rId5">
              <a:alphaModFix/>
            </a:blip>
            <a:stretch>
              <a:fillRect/>
            </a:stretch>
          </p:blipFill>
          <p:spPr>
            <a:xfrm>
              <a:off x="4370486" y="2054907"/>
              <a:ext cx="4660303" cy="1424740"/>
            </a:xfrm>
            <a:prstGeom prst="rect">
              <a:avLst/>
            </a:prstGeom>
            <a:noFill/>
            <a:ln>
              <a:noFill/>
            </a:ln>
          </p:spPr>
        </p:pic>
        <p:cxnSp>
          <p:nvCxnSpPr>
            <p:cNvPr id="349" name="Google Shape;349;g241643f8cd2_0_171"/>
            <p:cNvCxnSpPr/>
            <p:nvPr/>
          </p:nvCxnSpPr>
          <p:spPr>
            <a:xfrm flipH="1">
              <a:off x="3887500" y="2758075"/>
              <a:ext cx="520200" cy="1500"/>
            </a:xfrm>
            <a:prstGeom prst="straightConnector1">
              <a:avLst/>
            </a:prstGeom>
            <a:noFill/>
            <a:ln cap="flat" cmpd="sng" w="9525">
              <a:solidFill>
                <a:srgbClr val="1C4587"/>
              </a:solidFill>
              <a:prstDash val="solid"/>
              <a:round/>
              <a:headEnd len="med" w="med" type="none"/>
              <a:tailEnd len="med" w="med" type="none"/>
            </a:ln>
          </p:spPr>
        </p:cxnSp>
      </p:grpSp>
      <p:sp>
        <p:nvSpPr>
          <p:cNvPr id="350" name="Google Shape;350;g241643f8cd2_0_171"/>
          <p:cNvSpPr/>
          <p:nvPr/>
        </p:nvSpPr>
        <p:spPr>
          <a:xfrm>
            <a:off x="7545033" y="2416867"/>
            <a:ext cx="4551600" cy="2448300"/>
          </a:xfrm>
          <a:prstGeom prst="roundRect">
            <a:avLst>
              <a:gd fmla="val 16667" name="adj"/>
            </a:avLst>
          </a:prstGeom>
          <a:solidFill>
            <a:srgbClr val="FFD966">
              <a:alpha val="20000"/>
            </a:srgbClr>
          </a:solidFill>
          <a:ln cap="flat" cmpd="sng" w="9525">
            <a:solidFill>
              <a:srgbClr val="FFD9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4" name="Shape 354"/>
        <p:cNvGrpSpPr/>
        <p:nvPr/>
      </p:nvGrpSpPr>
      <p:grpSpPr>
        <a:xfrm>
          <a:off x="0" y="0"/>
          <a:ext cx="0" cy="0"/>
          <a:chOff x="0" y="0"/>
          <a:chExt cx="0" cy="0"/>
        </a:xfrm>
      </p:grpSpPr>
      <p:sp>
        <p:nvSpPr>
          <p:cNvPr id="355" name="Google Shape;355;g241643f8cd2_0_182"/>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 brief history of Machine Learning</a:t>
            </a:r>
            <a:endParaRPr/>
          </a:p>
        </p:txBody>
      </p:sp>
      <p:sp>
        <p:nvSpPr>
          <p:cNvPr id="356" name="Google Shape;356;g241643f8cd2_0_182"/>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57" name="Google Shape;357;g241643f8cd2_0_182"/>
          <p:cNvPicPr preferRelativeResize="0"/>
          <p:nvPr/>
        </p:nvPicPr>
        <p:blipFill rotWithShape="1">
          <a:blip r:embed="rId3">
            <a:alphaModFix/>
          </a:blip>
          <a:srcRect b="17326" l="0" r="0" t="28153"/>
          <a:stretch/>
        </p:blipFill>
        <p:spPr>
          <a:xfrm>
            <a:off x="0" y="1932266"/>
            <a:ext cx="12192000" cy="3735700"/>
          </a:xfrm>
          <a:prstGeom prst="rect">
            <a:avLst/>
          </a:prstGeom>
          <a:noFill/>
          <a:ln>
            <a:noFill/>
          </a:ln>
        </p:spPr>
      </p:pic>
      <p:sp>
        <p:nvSpPr>
          <p:cNvPr id="358" name="Google Shape;358;g241643f8cd2_0_182"/>
          <p:cNvSpPr/>
          <p:nvPr/>
        </p:nvSpPr>
        <p:spPr>
          <a:xfrm>
            <a:off x="1539667" y="2183767"/>
            <a:ext cx="466500" cy="14661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59" name="Google Shape;359;g241643f8cd2_0_182"/>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Deep Learning Timeline</a:t>
            </a:r>
            <a:endParaRPr sz="800">
              <a:solidFill>
                <a:schemeClr val="accent1"/>
              </a:solidFill>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3" name="Shape 363"/>
        <p:cNvGrpSpPr/>
        <p:nvPr/>
      </p:nvGrpSpPr>
      <p:grpSpPr>
        <a:xfrm>
          <a:off x="0" y="0"/>
          <a:ext cx="0" cy="0"/>
          <a:chOff x="0" y="0"/>
          <a:chExt cx="0" cy="0"/>
        </a:xfrm>
      </p:grpSpPr>
      <p:sp>
        <p:nvSpPr>
          <p:cNvPr id="364" name="Google Shape;364;g241643f8cd2_0_190"/>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 brief history of…</a:t>
            </a:r>
            <a:endParaRPr/>
          </a:p>
        </p:txBody>
      </p:sp>
      <p:sp>
        <p:nvSpPr>
          <p:cNvPr id="365" name="Google Shape;365;g241643f8cd2_0_190"/>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66" name="Google Shape;366;g241643f8cd2_0_190"/>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3">
                  <a:extLst>
                    <a:ext uri="{A12FA001-AC4F-418D-AE19-62706E023703}">
                      <ahyp:hlinkClr val="tx"/>
                    </a:ext>
                  </a:extLst>
                </a:hlinkClick>
              </a:rPr>
              <a:t>ML For Beginners</a:t>
            </a:r>
            <a:endParaRPr sz="800">
              <a:solidFill>
                <a:schemeClr val="accent1"/>
              </a:solidFill>
            </a:endParaRPr>
          </a:p>
        </p:txBody>
      </p:sp>
      <p:pic>
        <p:nvPicPr>
          <p:cNvPr id="367" name="Google Shape;367;g241643f8cd2_0_190"/>
          <p:cNvPicPr preferRelativeResize="0"/>
          <p:nvPr/>
        </p:nvPicPr>
        <p:blipFill>
          <a:blip r:embed="rId4">
            <a:alphaModFix/>
          </a:blip>
          <a:stretch>
            <a:fillRect/>
          </a:stretch>
        </p:blipFill>
        <p:spPr>
          <a:xfrm>
            <a:off x="3471933" y="1174067"/>
            <a:ext cx="5248133" cy="4916267"/>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g241643f8cd2_0_197"/>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 brief history of Machine Learning</a:t>
            </a:r>
            <a:endParaRPr/>
          </a:p>
        </p:txBody>
      </p:sp>
      <p:sp>
        <p:nvSpPr>
          <p:cNvPr id="373" name="Google Shape;373;g241643f8cd2_0_197"/>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374" name="Google Shape;374;g241643f8cd2_0_197"/>
          <p:cNvPicPr preferRelativeResize="0"/>
          <p:nvPr/>
        </p:nvPicPr>
        <p:blipFill rotWithShape="1">
          <a:blip r:embed="rId3">
            <a:alphaModFix amt="75000"/>
          </a:blip>
          <a:srcRect b="17326" l="0" r="0" t="28153"/>
          <a:stretch/>
        </p:blipFill>
        <p:spPr>
          <a:xfrm>
            <a:off x="0" y="1932266"/>
            <a:ext cx="12192000" cy="3735700"/>
          </a:xfrm>
          <a:prstGeom prst="rect">
            <a:avLst/>
          </a:prstGeom>
          <a:noFill/>
          <a:ln>
            <a:noFill/>
          </a:ln>
        </p:spPr>
      </p:pic>
      <p:sp>
        <p:nvSpPr>
          <p:cNvPr id="375" name="Google Shape;375;g241643f8cd2_0_197"/>
          <p:cNvSpPr/>
          <p:nvPr/>
        </p:nvSpPr>
        <p:spPr>
          <a:xfrm>
            <a:off x="1539667" y="2183767"/>
            <a:ext cx="466500" cy="1466100"/>
          </a:xfrm>
          <a:prstGeom prst="rect">
            <a:avLst/>
          </a:prstGeom>
          <a:solidFill>
            <a:srgbClr val="FFFFFF"/>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6" name="Google Shape;376;g241643f8cd2_0_197"/>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Deep Learning Timeline</a:t>
            </a:r>
            <a:endParaRPr sz="800">
              <a:solidFill>
                <a:schemeClr val="accent1"/>
              </a:solidFill>
            </a:endParaRPr>
          </a:p>
        </p:txBody>
      </p:sp>
      <p:sp>
        <p:nvSpPr>
          <p:cNvPr id="377" name="Google Shape;377;g241643f8cd2_0_197"/>
          <p:cNvSpPr/>
          <p:nvPr/>
        </p:nvSpPr>
        <p:spPr>
          <a:xfrm>
            <a:off x="5355133" y="3606133"/>
            <a:ext cx="779100" cy="399600"/>
          </a:xfrm>
          <a:prstGeom prst="leftRigh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8" name="Google Shape;378;g241643f8cd2_0_197"/>
          <p:cNvSpPr/>
          <p:nvPr/>
        </p:nvSpPr>
        <p:spPr>
          <a:xfrm>
            <a:off x="6980700" y="3600333"/>
            <a:ext cx="858900" cy="399600"/>
          </a:xfrm>
          <a:prstGeom prst="leftRightArrow">
            <a:avLst>
              <a:gd fmla="val 50000" name="adj1"/>
              <a:gd fmla="val 50000" name="adj2"/>
            </a:avLst>
          </a:prstGeom>
          <a:solidFill>
            <a:schemeClr val="lt2"/>
          </a:solidFill>
          <a:ln cap="flat" cmpd="sng" w="19050">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379" name="Google Shape;379;g241643f8cd2_0_197"/>
          <p:cNvSpPr txBox="1"/>
          <p:nvPr/>
        </p:nvSpPr>
        <p:spPr>
          <a:xfrm>
            <a:off x="5667967" y="1536633"/>
            <a:ext cx="18525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lang="en-US" sz="1900">
                <a:highlight>
                  <a:schemeClr val="accent6"/>
                </a:highlight>
              </a:rPr>
              <a:t>AI Winters</a:t>
            </a:r>
            <a:endParaRPr sz="1900">
              <a:highlight>
                <a:schemeClr val="accent6"/>
              </a:highlight>
            </a:endParaRPr>
          </a:p>
        </p:txBody>
      </p:sp>
      <p:cxnSp>
        <p:nvCxnSpPr>
          <p:cNvPr id="380" name="Google Shape;380;g241643f8cd2_0_197"/>
          <p:cNvCxnSpPr>
            <a:stCxn id="379" idx="2"/>
          </p:cNvCxnSpPr>
          <p:nvPr/>
        </p:nvCxnSpPr>
        <p:spPr>
          <a:xfrm flipH="1">
            <a:off x="5753917" y="2075433"/>
            <a:ext cx="840300" cy="1579500"/>
          </a:xfrm>
          <a:prstGeom prst="straightConnector1">
            <a:avLst/>
          </a:prstGeom>
          <a:noFill/>
          <a:ln cap="flat" cmpd="sng" w="19050">
            <a:solidFill>
              <a:schemeClr val="dk2"/>
            </a:solidFill>
            <a:prstDash val="solid"/>
            <a:round/>
            <a:headEnd len="med" w="med" type="none"/>
            <a:tailEnd len="med" w="med" type="triangle"/>
          </a:ln>
        </p:spPr>
      </p:cxnSp>
      <p:cxnSp>
        <p:nvCxnSpPr>
          <p:cNvPr id="381" name="Google Shape;381;g241643f8cd2_0_197"/>
          <p:cNvCxnSpPr>
            <a:stCxn id="379" idx="2"/>
          </p:cNvCxnSpPr>
          <p:nvPr/>
        </p:nvCxnSpPr>
        <p:spPr>
          <a:xfrm>
            <a:off x="6594217" y="2075433"/>
            <a:ext cx="809700" cy="1579500"/>
          </a:xfrm>
          <a:prstGeom prst="straightConnector1">
            <a:avLst/>
          </a:prstGeom>
          <a:noFill/>
          <a:ln cap="flat" cmpd="sng" w="19050">
            <a:solidFill>
              <a:schemeClr val="dk2"/>
            </a:solidFill>
            <a:prstDash val="solid"/>
            <a:round/>
            <a:headEnd len="med" w="med" type="none"/>
            <a:tailEnd len="med" w="med" type="triangle"/>
          </a:ln>
        </p:spPr>
      </p:cxnSp>
      <p:sp>
        <p:nvSpPr>
          <p:cNvPr id="382" name="Google Shape;382;g241643f8cd2_0_197"/>
          <p:cNvSpPr txBox="1"/>
          <p:nvPr/>
        </p:nvSpPr>
        <p:spPr>
          <a:xfrm>
            <a:off x="4859000" y="3578233"/>
            <a:ext cx="7485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highlight>
                  <a:schemeClr val="accent6"/>
                </a:highlight>
              </a:rPr>
              <a:t>1973</a:t>
            </a:r>
            <a:endParaRPr sz="1200">
              <a:highlight>
                <a:schemeClr val="accent6"/>
              </a:highlight>
            </a:endParaRPr>
          </a:p>
        </p:txBody>
      </p:sp>
      <p:sp>
        <p:nvSpPr>
          <p:cNvPr id="383" name="Google Shape;383;g241643f8cd2_0_197"/>
          <p:cNvSpPr txBox="1"/>
          <p:nvPr/>
        </p:nvSpPr>
        <p:spPr>
          <a:xfrm>
            <a:off x="6029133" y="3578233"/>
            <a:ext cx="7485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highlight>
                  <a:schemeClr val="accent6"/>
                </a:highlight>
              </a:rPr>
              <a:t>1980</a:t>
            </a:r>
            <a:endParaRPr sz="1200">
              <a:highlight>
                <a:schemeClr val="accent6"/>
              </a:highlight>
            </a:endParaRPr>
          </a:p>
        </p:txBody>
      </p:sp>
      <p:sp>
        <p:nvSpPr>
          <p:cNvPr id="384" name="Google Shape;384;g241643f8cd2_0_197"/>
          <p:cNvSpPr txBox="1"/>
          <p:nvPr/>
        </p:nvSpPr>
        <p:spPr>
          <a:xfrm>
            <a:off x="6484600" y="3578233"/>
            <a:ext cx="7485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highlight>
                  <a:schemeClr val="accent6"/>
                </a:highlight>
              </a:rPr>
              <a:t>1987</a:t>
            </a:r>
            <a:endParaRPr sz="1200">
              <a:highlight>
                <a:schemeClr val="accent6"/>
              </a:highlight>
            </a:endParaRPr>
          </a:p>
        </p:txBody>
      </p:sp>
      <p:sp>
        <p:nvSpPr>
          <p:cNvPr id="385" name="Google Shape;385;g241643f8cd2_0_197"/>
          <p:cNvSpPr txBox="1"/>
          <p:nvPr/>
        </p:nvSpPr>
        <p:spPr>
          <a:xfrm>
            <a:off x="7756333" y="3578233"/>
            <a:ext cx="748500" cy="4308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en-US" sz="1200">
                <a:highlight>
                  <a:schemeClr val="accent6"/>
                </a:highlight>
              </a:rPr>
              <a:t>1993</a:t>
            </a:r>
            <a:endParaRPr sz="1200">
              <a:highlight>
                <a:schemeClr val="accent6"/>
              </a:highlight>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9" name="Shape 389"/>
        <p:cNvGrpSpPr/>
        <p:nvPr/>
      </p:nvGrpSpPr>
      <p:grpSpPr>
        <a:xfrm>
          <a:off x="0" y="0"/>
          <a:ext cx="0" cy="0"/>
          <a:chOff x="0" y="0"/>
          <a:chExt cx="0" cy="0"/>
        </a:xfrm>
      </p:grpSpPr>
      <p:sp>
        <p:nvSpPr>
          <p:cNvPr id="390" name="Google Shape;390;g241643f8cd2_0_214"/>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91" name="Google Shape;391;g241643f8cd2_0_214"/>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392" name="Google Shape;392;g241643f8cd2_0_214"/>
          <p:cNvSpPr/>
          <p:nvPr/>
        </p:nvSpPr>
        <p:spPr>
          <a:xfrm>
            <a:off x="-79733" y="6103500"/>
            <a:ext cx="12271500" cy="763500"/>
          </a:xfrm>
          <a:prstGeom prst="rect">
            <a:avLst/>
          </a:prstGeom>
          <a:solidFill>
            <a:schemeClr val="lt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pic>
        <p:nvPicPr>
          <p:cNvPr id="393" name="Google Shape;393;g241643f8cd2_0_214"/>
          <p:cNvPicPr preferRelativeResize="0"/>
          <p:nvPr/>
        </p:nvPicPr>
        <p:blipFill>
          <a:blip r:embed="rId3">
            <a:alphaModFix/>
          </a:blip>
          <a:stretch>
            <a:fillRect/>
          </a:stretch>
        </p:blipFill>
        <p:spPr>
          <a:xfrm>
            <a:off x="1232698" y="0"/>
            <a:ext cx="9726601" cy="6857998"/>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7" name="Shape 397"/>
        <p:cNvGrpSpPr/>
        <p:nvPr/>
      </p:nvGrpSpPr>
      <p:grpSpPr>
        <a:xfrm>
          <a:off x="0" y="0"/>
          <a:ext cx="0" cy="0"/>
          <a:chOff x="0" y="0"/>
          <a:chExt cx="0" cy="0"/>
        </a:xfrm>
      </p:grpSpPr>
      <p:sp>
        <p:nvSpPr>
          <p:cNvPr id="398" name="Google Shape;398;g241643f8cd2_0_221"/>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399" name="Google Shape;399;g241643f8cd2_0_221"/>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00" name="Google Shape;400;g241643f8cd2_0_221"/>
          <p:cNvPicPr preferRelativeResize="0"/>
          <p:nvPr/>
        </p:nvPicPr>
        <p:blipFill>
          <a:blip r:embed="rId3">
            <a:alphaModFix/>
          </a:blip>
          <a:stretch>
            <a:fillRect/>
          </a:stretch>
        </p:blipFill>
        <p:spPr>
          <a:xfrm>
            <a:off x="0" y="631031"/>
            <a:ext cx="12192000" cy="5595938"/>
          </a:xfrm>
          <a:prstGeom prst="rect">
            <a:avLst/>
          </a:prstGeom>
          <a:noFill/>
          <a:ln>
            <a:noFill/>
          </a:ln>
        </p:spPr>
      </p:pic>
      <p:sp>
        <p:nvSpPr>
          <p:cNvPr id="401" name="Google Shape;401;g241643f8cd2_0_221"/>
          <p:cNvSpPr txBox="1"/>
          <p:nvPr/>
        </p:nvSpPr>
        <p:spPr>
          <a:xfrm>
            <a:off x="901833" y="2818733"/>
            <a:ext cx="15273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900">
                <a:solidFill>
                  <a:schemeClr val="dk1"/>
                </a:solidFill>
                <a:highlight>
                  <a:schemeClr val="accent4"/>
                </a:highlight>
              </a:rPr>
              <a:t>Stylometry</a:t>
            </a:r>
            <a:endParaRPr b="1" sz="1900">
              <a:solidFill>
                <a:schemeClr val="dk1"/>
              </a:solidFill>
              <a:highlight>
                <a:schemeClr val="accent4"/>
              </a:highlight>
            </a:endParaRPr>
          </a:p>
        </p:txBody>
      </p:sp>
      <p:sp>
        <p:nvSpPr>
          <p:cNvPr id="402" name="Google Shape;402;g241643f8cd2_0_221"/>
          <p:cNvSpPr txBox="1"/>
          <p:nvPr/>
        </p:nvSpPr>
        <p:spPr>
          <a:xfrm>
            <a:off x="2577733" y="2347267"/>
            <a:ext cx="2348100" cy="831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900">
                <a:solidFill>
                  <a:schemeClr val="dk1"/>
                </a:solidFill>
                <a:highlight>
                  <a:schemeClr val="accent4"/>
                </a:highlight>
              </a:rPr>
              <a:t>Digital Humanities</a:t>
            </a:r>
            <a:endParaRPr b="1" sz="1900">
              <a:solidFill>
                <a:schemeClr val="dk1"/>
              </a:solidFill>
              <a:highlight>
                <a:schemeClr val="accent4"/>
              </a:highlight>
            </a:endParaRPr>
          </a:p>
        </p:txBody>
      </p:sp>
      <p:sp>
        <p:nvSpPr>
          <p:cNvPr id="403" name="Google Shape;403;g241643f8cd2_0_221"/>
          <p:cNvSpPr txBox="1"/>
          <p:nvPr/>
        </p:nvSpPr>
        <p:spPr>
          <a:xfrm>
            <a:off x="6294533" y="3211267"/>
            <a:ext cx="1527300" cy="8310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900">
                <a:solidFill>
                  <a:schemeClr val="dk1"/>
                </a:solidFill>
                <a:highlight>
                  <a:schemeClr val="accent4"/>
                </a:highlight>
              </a:rPr>
              <a:t>Machine Learning</a:t>
            </a:r>
            <a:endParaRPr b="1" sz="1900">
              <a:solidFill>
                <a:schemeClr val="dk1"/>
              </a:solidFill>
              <a:highlight>
                <a:schemeClr val="accent4"/>
              </a:highlight>
            </a:endParaRPr>
          </a:p>
        </p:txBody>
      </p:sp>
      <p:sp>
        <p:nvSpPr>
          <p:cNvPr id="404" name="Google Shape;404;g241643f8cd2_0_221"/>
          <p:cNvSpPr txBox="1"/>
          <p:nvPr/>
        </p:nvSpPr>
        <p:spPr>
          <a:xfrm>
            <a:off x="7859533" y="2930700"/>
            <a:ext cx="1527300" cy="538800"/>
          </a:xfrm>
          <a:prstGeom prst="rect">
            <a:avLst/>
          </a:prstGeom>
          <a:noFill/>
          <a:ln>
            <a:noFill/>
          </a:ln>
        </p:spPr>
        <p:txBody>
          <a:bodyPr anchorCtr="0" anchor="t" bIns="121900" lIns="121900" spcFirstLastPara="1" rIns="121900" wrap="square" tIns="121900">
            <a:spAutoFit/>
          </a:bodyPr>
          <a:lstStyle/>
          <a:p>
            <a:pPr indent="0" lvl="0" marL="0" rtl="0" algn="ctr">
              <a:spcBef>
                <a:spcPts val="0"/>
              </a:spcBef>
              <a:spcAft>
                <a:spcPts val="0"/>
              </a:spcAft>
              <a:buNone/>
            </a:pPr>
            <a:r>
              <a:rPr b="1" lang="en-US" sz="1900">
                <a:solidFill>
                  <a:schemeClr val="dk1"/>
                </a:solidFill>
                <a:highlight>
                  <a:schemeClr val="accent4"/>
                </a:highlight>
              </a:rPr>
              <a:t>NLP</a:t>
            </a:r>
            <a:endParaRPr b="1" sz="1900">
              <a:solidFill>
                <a:schemeClr val="dk1"/>
              </a:solidFill>
              <a:highlight>
                <a:schemeClr val="accent4"/>
              </a:highligh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 name="Shape 141"/>
        <p:cNvGrpSpPr/>
        <p:nvPr/>
      </p:nvGrpSpPr>
      <p:grpSpPr>
        <a:xfrm>
          <a:off x="0" y="0"/>
          <a:ext cx="0" cy="0"/>
          <a:chOff x="0" y="0"/>
          <a:chExt cx="0" cy="0"/>
        </a:xfrm>
      </p:grpSpPr>
      <p:pic>
        <p:nvPicPr>
          <p:cNvPr id="142" name="Google Shape;142;g241643f8cd2_0_1034"/>
          <p:cNvPicPr preferRelativeResize="0"/>
          <p:nvPr/>
        </p:nvPicPr>
        <p:blipFill>
          <a:blip r:embed="rId3">
            <a:alphaModFix/>
          </a:blip>
          <a:stretch>
            <a:fillRect/>
          </a:stretch>
        </p:blipFill>
        <p:spPr>
          <a:xfrm>
            <a:off x="0" y="-439431"/>
            <a:ext cx="12192000" cy="8127880"/>
          </a:xfrm>
          <a:prstGeom prst="rect">
            <a:avLst/>
          </a:prstGeom>
          <a:noFill/>
          <a:ln>
            <a:noFill/>
          </a:ln>
        </p:spPr>
      </p:pic>
      <p:sp>
        <p:nvSpPr>
          <p:cNvPr id="143" name="Google Shape;143;g241643f8cd2_0_1034"/>
          <p:cNvSpPr txBox="1"/>
          <p:nvPr>
            <p:ph type="title"/>
          </p:nvPr>
        </p:nvSpPr>
        <p:spPr>
          <a:xfrm>
            <a:off x="838200" y="365125"/>
            <a:ext cx="10515600" cy="13257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4100"/>
              <a:buNone/>
            </a:pPr>
            <a:r>
              <a:rPr lang="en-US"/>
              <a:t>Vector Semantics &amp; Embeddings</a:t>
            </a:r>
            <a:endParaRPr/>
          </a:p>
        </p:txBody>
      </p:sp>
      <p:sp>
        <p:nvSpPr>
          <p:cNvPr id="144" name="Google Shape;144;g241643f8cd2_0_1034"/>
          <p:cNvSpPr txBox="1"/>
          <p:nvPr>
            <p:ph idx="1" type="body"/>
          </p:nvPr>
        </p:nvSpPr>
        <p:spPr>
          <a:xfrm>
            <a:off x="838200" y="1825625"/>
            <a:ext cx="5181600" cy="43512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1300"/>
              </a:spcBef>
              <a:spcAft>
                <a:spcPts val="0"/>
              </a:spcAft>
              <a:buClr>
                <a:schemeClr val="lt1"/>
              </a:buClr>
              <a:buSzPts val="2400"/>
              <a:buFont typeface="Source Sans Pro"/>
              <a:buChar char="•"/>
            </a:pPr>
            <a:r>
              <a:rPr b="1" lang="en-US" sz="2400">
                <a:solidFill>
                  <a:schemeClr val="lt1"/>
                </a:solidFill>
                <a:latin typeface="Source Sans Pro"/>
                <a:ea typeface="Source Sans Pro"/>
                <a:cs typeface="Source Sans Pro"/>
                <a:sym typeface="Source Sans Pro"/>
              </a:rPr>
              <a:t>Part 1.</a:t>
            </a:r>
            <a:r>
              <a:rPr lang="en-US" sz="2400">
                <a:solidFill>
                  <a:schemeClr val="lt1"/>
                </a:solidFill>
                <a:latin typeface="Source Sans Pro"/>
                <a:ea typeface="Source Sans Pro"/>
                <a:cs typeface="Source Sans Pro"/>
                <a:sym typeface="Source Sans Pro"/>
              </a:rPr>
              <a:t> Background.</a:t>
            </a:r>
            <a:endParaRPr sz="2400">
              <a:solidFill>
                <a:schemeClr val="lt1"/>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chemeClr val="lt1"/>
              </a:buClr>
              <a:buSzPts val="2400"/>
              <a:buFont typeface="Source Sans Pro"/>
              <a:buChar char="•"/>
            </a:pPr>
            <a:r>
              <a:rPr b="1" lang="en-US" sz="2400">
                <a:solidFill>
                  <a:schemeClr val="lt1"/>
                </a:solidFill>
                <a:latin typeface="Source Sans Pro"/>
                <a:ea typeface="Source Sans Pro"/>
                <a:cs typeface="Source Sans Pro"/>
                <a:sym typeface="Source Sans Pro"/>
              </a:rPr>
              <a:t>Part 2.</a:t>
            </a:r>
            <a:r>
              <a:rPr lang="en-US" sz="2400">
                <a:solidFill>
                  <a:schemeClr val="lt1"/>
                </a:solidFill>
                <a:latin typeface="Source Sans Pro"/>
                <a:ea typeface="Source Sans Pro"/>
                <a:cs typeface="Source Sans Pro"/>
                <a:sym typeface="Source Sans Pro"/>
              </a:rPr>
              <a:t> Practical case. Attribution of Austen and Chesterton.</a:t>
            </a:r>
            <a:endParaRPr sz="2400">
              <a:solidFill>
                <a:schemeClr val="lt1"/>
              </a:solidFill>
              <a:latin typeface="Source Sans Pro"/>
              <a:ea typeface="Source Sans Pro"/>
              <a:cs typeface="Source Sans Pro"/>
              <a:sym typeface="Source Sans Pro"/>
            </a:endParaRPr>
          </a:p>
        </p:txBody>
      </p:sp>
      <p:sp>
        <p:nvSpPr>
          <p:cNvPr id="145" name="Google Shape;145;g241643f8cd2_0_1034"/>
          <p:cNvSpPr txBox="1"/>
          <p:nvPr/>
        </p:nvSpPr>
        <p:spPr>
          <a:xfrm>
            <a:off x="9381375" y="5496375"/>
            <a:ext cx="24012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0">
                <a:solidFill>
                  <a:schemeClr val="lt1"/>
                </a:solidFill>
                <a:latin typeface="Lobster"/>
                <a:ea typeface="Lobster"/>
                <a:cs typeface="Lobster"/>
                <a:sym typeface="Lobster"/>
              </a:rPr>
              <a:t>Emma</a:t>
            </a:r>
            <a:endParaRPr sz="6000">
              <a:solidFill>
                <a:schemeClr val="lt1"/>
              </a:solidFill>
              <a:latin typeface="Lobster"/>
              <a:ea typeface="Lobster"/>
              <a:cs typeface="Lobster"/>
              <a:sym typeface="Lobste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4"/>
                                        </p:tgtEl>
                                        <p:attrNameLst>
                                          <p:attrName>style.visibility</p:attrName>
                                        </p:attrNameLst>
                                      </p:cBhvr>
                                      <p:to>
                                        <p:strVal val="visible"/>
                                      </p:to>
                                    </p:set>
                                    <p:animEffect filter="fade" transition="in">
                                      <p:cBhvr>
                                        <p:cTn dur="1000"/>
                                        <p:tgtEl>
                                          <p:spTgt spid="14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8" name="Shape 408"/>
        <p:cNvGrpSpPr/>
        <p:nvPr/>
      </p:nvGrpSpPr>
      <p:grpSpPr>
        <a:xfrm>
          <a:off x="0" y="0"/>
          <a:ext cx="0" cy="0"/>
          <a:chOff x="0" y="0"/>
          <a:chExt cx="0" cy="0"/>
        </a:xfrm>
      </p:grpSpPr>
      <p:sp>
        <p:nvSpPr>
          <p:cNvPr id="409" name="Google Shape;409;g241643f8cd2_0_231"/>
          <p:cNvSpPr txBox="1"/>
          <p:nvPr>
            <p:ph type="title"/>
          </p:nvPr>
        </p:nvSpPr>
        <p:spPr>
          <a:xfrm>
            <a:off x="415600" y="593367"/>
            <a:ext cx="11360700" cy="763500"/>
          </a:xfrm>
          <a:prstGeom prst="rect">
            <a:avLst/>
          </a:prstGeom>
        </p:spPr>
        <p:txBody>
          <a:bodyPr anchorCtr="0" anchor="ctr" bIns="45700" lIns="91425" spcFirstLastPara="1" rIns="91425" wrap="square" tIns="45700">
            <a:normAutofit fontScale="90000"/>
          </a:bodyPr>
          <a:lstStyle/>
          <a:p>
            <a:pPr indent="0" lvl="0" marL="0" rtl="0" algn="l">
              <a:spcBef>
                <a:spcPts val="0"/>
              </a:spcBef>
              <a:spcAft>
                <a:spcPts val="0"/>
              </a:spcAft>
              <a:buNone/>
            </a:pPr>
            <a:r>
              <a:rPr lang="en-US"/>
              <a:t>It all started</a:t>
            </a:r>
            <a:endParaRPr/>
          </a:p>
          <a:p>
            <a:pPr indent="0" lvl="0" marL="0" rtl="0" algn="l">
              <a:spcBef>
                <a:spcPts val="0"/>
              </a:spcBef>
              <a:spcAft>
                <a:spcPts val="0"/>
              </a:spcAft>
              <a:buNone/>
            </a:pPr>
            <a:r>
              <a:rPr lang="en-US"/>
              <a:t>with…</a:t>
            </a:r>
            <a:endParaRPr/>
          </a:p>
        </p:txBody>
      </p:sp>
      <p:sp>
        <p:nvSpPr>
          <p:cNvPr id="410" name="Google Shape;410;g241643f8cd2_0_231"/>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411" name="Google Shape;411;g241643f8cd2_0_231"/>
          <p:cNvPicPr preferRelativeResize="0"/>
          <p:nvPr/>
        </p:nvPicPr>
        <p:blipFill>
          <a:blip r:embed="rId3">
            <a:alphaModFix/>
          </a:blip>
          <a:stretch>
            <a:fillRect/>
          </a:stretch>
        </p:blipFill>
        <p:spPr>
          <a:xfrm>
            <a:off x="3387294" y="0"/>
            <a:ext cx="8880905" cy="68580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5" name="Shape 415"/>
        <p:cNvGrpSpPr/>
        <p:nvPr/>
      </p:nvGrpSpPr>
      <p:grpSpPr>
        <a:xfrm>
          <a:off x="0" y="0"/>
          <a:ext cx="0" cy="0"/>
          <a:chOff x="0" y="0"/>
          <a:chExt cx="0" cy="0"/>
        </a:xfrm>
      </p:grpSpPr>
      <p:sp>
        <p:nvSpPr>
          <p:cNvPr id="416" name="Google Shape;416;g241643f8cd2_0_465"/>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pic>
        <p:nvPicPr>
          <p:cNvPr id="417" name="Google Shape;417;g241643f8cd2_0_465"/>
          <p:cNvPicPr preferRelativeResize="0"/>
          <p:nvPr/>
        </p:nvPicPr>
        <p:blipFill rotWithShape="1">
          <a:blip r:embed="rId3">
            <a:alphaModFix/>
          </a:blip>
          <a:srcRect b="8374" l="0" r="0" t="0"/>
          <a:stretch/>
        </p:blipFill>
        <p:spPr>
          <a:xfrm>
            <a:off x="1898651" y="1435033"/>
            <a:ext cx="8394700" cy="4421801"/>
          </a:xfrm>
          <a:prstGeom prst="rect">
            <a:avLst/>
          </a:prstGeom>
          <a:noFill/>
          <a:ln>
            <a:noFill/>
          </a:ln>
        </p:spPr>
      </p:pic>
      <p:sp>
        <p:nvSpPr>
          <p:cNvPr id="418" name="Google Shape;418;g241643f8cd2_0_465"/>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a:solidFill>
                  <a:schemeClr val="dk2"/>
                </a:solidFill>
              </a:rPr>
              <a:t>Bag of Words (BoW)</a:t>
            </a:r>
            <a:endParaRPr>
              <a:solidFill>
                <a:schemeClr val="dk2"/>
              </a:solidFill>
            </a:endParaRPr>
          </a:p>
          <a:p>
            <a:pPr indent="0" lvl="0" marL="0" rtl="0" algn="l">
              <a:lnSpc>
                <a:spcPct val="115000"/>
              </a:lnSpc>
              <a:spcBef>
                <a:spcPts val="0"/>
              </a:spcBef>
              <a:spcAft>
                <a:spcPts val="0"/>
              </a:spcAft>
              <a:buSzPts val="2400"/>
              <a:buNone/>
            </a:pPr>
            <a:r>
              <a:t/>
            </a:r>
            <a:endParaRPr>
              <a:solidFill>
                <a:schemeClr val="dk2"/>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2" name="Shape 422"/>
        <p:cNvGrpSpPr/>
        <p:nvPr/>
      </p:nvGrpSpPr>
      <p:grpSpPr>
        <a:xfrm>
          <a:off x="0" y="0"/>
          <a:ext cx="0" cy="0"/>
          <a:chOff x="0" y="0"/>
          <a:chExt cx="0" cy="0"/>
        </a:xfrm>
      </p:grpSpPr>
      <p:sp>
        <p:nvSpPr>
          <p:cNvPr id="423" name="Google Shape;423;g241643f8cd2_0_471"/>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424" name="Google Shape;424;g241643f8cd2_0_47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a:solidFill>
                  <a:schemeClr val="dk1"/>
                </a:solidFill>
              </a:rPr>
              <a:t>Bag of Words (BoW)</a:t>
            </a:r>
            <a:endParaRPr>
              <a:solidFill>
                <a:schemeClr val="dk1"/>
              </a:solidFill>
            </a:endParaRPr>
          </a:p>
          <a:p>
            <a:pPr indent="0" lvl="0" marL="60960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Vector Space Model ✅</a:t>
            </a:r>
            <a:endParaRPr>
              <a:solidFill>
                <a:schemeClr val="dk1"/>
              </a:solidFill>
            </a:endParaRPr>
          </a:p>
          <a:p>
            <a:pPr indent="0" lvl="0" marL="60960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Classification ✅</a:t>
            </a:r>
            <a:endParaRPr>
              <a:solidFill>
                <a:schemeClr val="dk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8" name="Shape 428"/>
        <p:cNvGrpSpPr/>
        <p:nvPr/>
      </p:nvGrpSpPr>
      <p:grpSpPr>
        <a:xfrm>
          <a:off x="0" y="0"/>
          <a:ext cx="0" cy="0"/>
          <a:chOff x="0" y="0"/>
          <a:chExt cx="0" cy="0"/>
        </a:xfrm>
      </p:grpSpPr>
      <p:sp>
        <p:nvSpPr>
          <p:cNvPr id="429" name="Google Shape;429;g241643f8cd2_0_476"/>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430" name="Google Shape;430;g241643f8cd2_0_47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lnSpcReduction="10000"/>
          </a:bodyPr>
          <a:lstStyle/>
          <a:p>
            <a:pPr indent="0" lvl="0" marL="0" rtl="0" algn="l">
              <a:lnSpc>
                <a:spcPct val="115000"/>
              </a:lnSpc>
              <a:spcBef>
                <a:spcPts val="0"/>
              </a:spcBef>
              <a:spcAft>
                <a:spcPts val="0"/>
              </a:spcAft>
              <a:buSzPts val="2400"/>
              <a:buNone/>
            </a:pPr>
            <a:r>
              <a:rPr lang="en-US">
                <a:solidFill>
                  <a:schemeClr val="dk1"/>
                </a:solidFill>
              </a:rPr>
              <a:t>Bag of Words (BoW)</a:t>
            </a:r>
            <a:endParaRPr>
              <a:solidFill>
                <a:schemeClr val="dk1"/>
              </a:solidFill>
            </a:endParaRPr>
          </a:p>
          <a:p>
            <a:pPr indent="0" lvl="0" marL="60960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Vector Space Model ✅</a:t>
            </a:r>
            <a:endParaRPr>
              <a:solidFill>
                <a:schemeClr val="dk1"/>
              </a:solidFill>
            </a:endParaRPr>
          </a:p>
          <a:p>
            <a:pPr indent="0" lvl="0" marL="60960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Classification ✅</a:t>
            </a:r>
            <a:endParaRPr>
              <a:solidFill>
                <a:schemeClr val="dk1"/>
              </a:solidFill>
            </a:endParaRPr>
          </a:p>
          <a:p>
            <a:pPr indent="0" lvl="0" marL="121920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Sparsity ❌</a:t>
            </a:r>
            <a:endParaRPr>
              <a:solidFill>
                <a:schemeClr val="dk1"/>
              </a:solidFill>
            </a:endParaRPr>
          </a:p>
          <a:p>
            <a:pPr indent="0" lvl="0" marL="121920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Semantics ❌</a:t>
            </a:r>
            <a:endParaRPr>
              <a:solidFill>
                <a:schemeClr val="dk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g241643f8cd2_0_481"/>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436" name="Google Shape;436;g241643f8cd2_0_48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a:solidFill>
                  <a:schemeClr val="dk1"/>
                </a:solidFill>
              </a:rPr>
              <a:t>Word2Vec</a:t>
            </a:r>
            <a:endParaRPr>
              <a:solidFill>
                <a:schemeClr val="dk1"/>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0" name="Shape 440"/>
        <p:cNvGrpSpPr/>
        <p:nvPr/>
      </p:nvGrpSpPr>
      <p:grpSpPr>
        <a:xfrm>
          <a:off x="0" y="0"/>
          <a:ext cx="0" cy="0"/>
          <a:chOff x="0" y="0"/>
          <a:chExt cx="0" cy="0"/>
        </a:xfrm>
      </p:grpSpPr>
      <p:sp>
        <p:nvSpPr>
          <p:cNvPr id="441" name="Google Shape;441;g241643f8cd2_0_486"/>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442" name="Google Shape;442;g241643f8cd2_0_48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a:solidFill>
                  <a:schemeClr val="dk1"/>
                </a:solidFill>
              </a:rPr>
              <a:t>Word2Vec</a:t>
            </a:r>
            <a:endParaRPr>
              <a:solidFill>
                <a:schemeClr val="dk1"/>
              </a:solidFill>
            </a:endParaRPr>
          </a:p>
          <a:p>
            <a:pPr indent="0" lvl="0" marL="0" rtl="0" algn="l">
              <a:lnSpc>
                <a:spcPct val="115000"/>
              </a:lnSpc>
              <a:spcBef>
                <a:spcPts val="0"/>
              </a:spcBef>
              <a:spcAft>
                <a:spcPts val="0"/>
              </a:spcAft>
              <a:buSzPts val="2400"/>
              <a:buNone/>
            </a:pPr>
            <a:r>
              <a:t/>
            </a:r>
            <a:endParaRPr>
              <a:solidFill>
                <a:schemeClr val="dk1"/>
              </a:solidFill>
            </a:endParaRPr>
          </a:p>
          <a:p>
            <a:pPr indent="0" lvl="0" marL="0" rtl="0" algn="ctr">
              <a:lnSpc>
                <a:spcPct val="115000"/>
              </a:lnSpc>
              <a:spcBef>
                <a:spcPts val="0"/>
              </a:spcBef>
              <a:spcAft>
                <a:spcPts val="0"/>
              </a:spcAft>
              <a:buSzPts val="2400"/>
              <a:buNone/>
            </a:pPr>
            <a:r>
              <a:rPr lang="en-US" sz="2800">
                <a:solidFill>
                  <a:schemeClr val="dk1"/>
                </a:solidFill>
              </a:rPr>
              <a:t>“Words that </a:t>
            </a:r>
            <a:r>
              <a:rPr lang="en-US" sz="2800" u="sng">
                <a:solidFill>
                  <a:schemeClr val="dk1"/>
                </a:solidFill>
              </a:rPr>
              <a:t>occur</a:t>
            </a:r>
            <a:r>
              <a:rPr lang="en-US" sz="2800">
                <a:solidFill>
                  <a:schemeClr val="dk1"/>
                </a:solidFill>
              </a:rPr>
              <a:t> in the same contexts tend to have </a:t>
            </a:r>
            <a:r>
              <a:rPr lang="en-US" sz="2800" u="sng">
                <a:solidFill>
                  <a:schemeClr val="dk1"/>
                </a:solidFill>
              </a:rPr>
              <a:t>similar</a:t>
            </a:r>
            <a:r>
              <a:rPr lang="en-US" sz="2800">
                <a:solidFill>
                  <a:schemeClr val="dk1"/>
                </a:solidFill>
              </a:rPr>
              <a:t> meanings”</a:t>
            </a:r>
            <a:endParaRPr sz="2800">
              <a:solidFill>
                <a:schemeClr val="dk1"/>
              </a:solidFill>
            </a:endParaRPr>
          </a:p>
          <a:p>
            <a:pPr indent="0" lvl="0" marL="0" rtl="0" algn="r">
              <a:lnSpc>
                <a:spcPct val="115000"/>
              </a:lnSpc>
              <a:spcBef>
                <a:spcPts val="0"/>
              </a:spcBef>
              <a:spcAft>
                <a:spcPts val="0"/>
              </a:spcAft>
              <a:buSzPts val="2400"/>
              <a:buNone/>
            </a:pPr>
            <a:r>
              <a:rPr lang="en-US">
                <a:solidFill>
                  <a:schemeClr val="dk1"/>
                </a:solidFill>
              </a:rPr>
              <a:t>– </a:t>
            </a:r>
            <a:r>
              <a:rPr i="1" lang="en-US">
                <a:solidFill>
                  <a:schemeClr val="dk1"/>
                </a:solidFill>
              </a:rPr>
              <a:t>The Distributional Hypothesis</a:t>
            </a:r>
            <a:r>
              <a:rPr lang="en-US">
                <a:solidFill>
                  <a:schemeClr val="dk1"/>
                </a:solidFill>
              </a:rPr>
              <a:t>, Z. Harris, 1954</a:t>
            </a:r>
            <a:endParaRPr>
              <a:solidFill>
                <a:schemeClr val="dk1"/>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6" name="Shape 446"/>
        <p:cNvGrpSpPr/>
        <p:nvPr/>
      </p:nvGrpSpPr>
      <p:grpSpPr>
        <a:xfrm>
          <a:off x="0" y="0"/>
          <a:ext cx="0" cy="0"/>
          <a:chOff x="0" y="0"/>
          <a:chExt cx="0" cy="0"/>
        </a:xfrm>
      </p:grpSpPr>
      <p:sp>
        <p:nvSpPr>
          <p:cNvPr id="447" name="Google Shape;447;g241643f8cd2_0_491"/>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448" name="Google Shape;448;g241643f8cd2_0_49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lnSpcReduction="10000"/>
          </a:bodyPr>
          <a:lstStyle/>
          <a:p>
            <a:pPr indent="0" lvl="0" marL="0" rtl="0" algn="l">
              <a:lnSpc>
                <a:spcPct val="115000"/>
              </a:lnSpc>
              <a:spcBef>
                <a:spcPts val="0"/>
              </a:spcBef>
              <a:spcAft>
                <a:spcPts val="0"/>
              </a:spcAft>
              <a:buSzPts val="2400"/>
              <a:buNone/>
            </a:pPr>
            <a:r>
              <a:rPr lang="en-US">
                <a:solidFill>
                  <a:schemeClr val="dk1"/>
                </a:solidFill>
              </a:rPr>
              <a:t>Word2Vec</a:t>
            </a:r>
            <a:endParaRPr>
              <a:solidFill>
                <a:schemeClr val="dk1"/>
              </a:solidFill>
            </a:endParaRPr>
          </a:p>
          <a:p>
            <a:pPr indent="0" lvl="0" marL="0" rtl="0" algn="l">
              <a:lnSpc>
                <a:spcPct val="115000"/>
              </a:lnSpc>
              <a:spcBef>
                <a:spcPts val="0"/>
              </a:spcBef>
              <a:spcAft>
                <a:spcPts val="0"/>
              </a:spcAft>
              <a:buSzPts val="2400"/>
              <a:buNone/>
            </a:pPr>
            <a:r>
              <a:t/>
            </a:r>
            <a:endParaRPr>
              <a:solidFill>
                <a:schemeClr val="dk1"/>
              </a:solidFill>
            </a:endParaRPr>
          </a:p>
          <a:p>
            <a:pPr indent="0" lvl="0" marL="0" rtl="0" algn="ctr">
              <a:lnSpc>
                <a:spcPct val="115000"/>
              </a:lnSpc>
              <a:spcBef>
                <a:spcPts val="0"/>
              </a:spcBef>
              <a:spcAft>
                <a:spcPts val="0"/>
              </a:spcAft>
              <a:buSzPts val="2400"/>
              <a:buNone/>
            </a:pPr>
            <a:r>
              <a:rPr lang="en-US" sz="2800">
                <a:solidFill>
                  <a:schemeClr val="dk1"/>
                </a:solidFill>
              </a:rPr>
              <a:t>“Words that </a:t>
            </a:r>
            <a:r>
              <a:rPr lang="en-US" sz="2800" u="sng">
                <a:solidFill>
                  <a:schemeClr val="dk1"/>
                </a:solidFill>
              </a:rPr>
              <a:t>occur</a:t>
            </a:r>
            <a:r>
              <a:rPr lang="en-US" sz="2800">
                <a:solidFill>
                  <a:schemeClr val="dk1"/>
                </a:solidFill>
              </a:rPr>
              <a:t> in the same contexts tend to have </a:t>
            </a:r>
            <a:r>
              <a:rPr lang="en-US" sz="2800" u="sng">
                <a:solidFill>
                  <a:schemeClr val="dk1"/>
                </a:solidFill>
              </a:rPr>
              <a:t>similar</a:t>
            </a:r>
            <a:r>
              <a:rPr lang="en-US" sz="2800">
                <a:solidFill>
                  <a:schemeClr val="dk1"/>
                </a:solidFill>
              </a:rPr>
              <a:t> meanings”</a:t>
            </a:r>
            <a:endParaRPr sz="2800">
              <a:solidFill>
                <a:schemeClr val="dk1"/>
              </a:solidFill>
            </a:endParaRPr>
          </a:p>
          <a:p>
            <a:pPr indent="0" lvl="0" marL="0" rtl="0" algn="r">
              <a:lnSpc>
                <a:spcPct val="115000"/>
              </a:lnSpc>
              <a:spcBef>
                <a:spcPts val="0"/>
              </a:spcBef>
              <a:spcAft>
                <a:spcPts val="0"/>
              </a:spcAft>
              <a:buSzPts val="2400"/>
              <a:buNone/>
            </a:pPr>
            <a:r>
              <a:rPr lang="en-US">
                <a:solidFill>
                  <a:schemeClr val="dk1"/>
                </a:solidFill>
              </a:rPr>
              <a:t>– </a:t>
            </a:r>
            <a:r>
              <a:rPr i="1" lang="en-US">
                <a:solidFill>
                  <a:schemeClr val="dk1"/>
                </a:solidFill>
              </a:rPr>
              <a:t>The Distributional Hypothesis</a:t>
            </a:r>
            <a:r>
              <a:rPr lang="en-US">
                <a:solidFill>
                  <a:schemeClr val="dk1"/>
                </a:solidFill>
              </a:rPr>
              <a:t>, Z. Harris, 1954</a:t>
            </a:r>
            <a:endParaRPr>
              <a:solidFill>
                <a:schemeClr val="dk1"/>
              </a:solidFill>
            </a:endParaRPr>
          </a:p>
          <a:p>
            <a:pPr indent="0" lvl="0" marL="0" rtl="0" algn="r">
              <a:lnSpc>
                <a:spcPct val="115000"/>
              </a:lnSpc>
              <a:spcBef>
                <a:spcPts val="0"/>
              </a:spcBef>
              <a:spcAft>
                <a:spcPts val="0"/>
              </a:spcAft>
              <a:buSzPts val="2400"/>
              <a:buNone/>
            </a:pPr>
            <a:r>
              <a:t/>
            </a:r>
            <a:endParaRPr>
              <a:solidFill>
                <a:schemeClr val="dk1"/>
              </a:solidFill>
            </a:endParaRPr>
          </a:p>
          <a:p>
            <a:pPr indent="0" lvl="0" marL="0" rtl="0" algn="l">
              <a:lnSpc>
                <a:spcPct val="115000"/>
              </a:lnSpc>
              <a:spcBef>
                <a:spcPts val="0"/>
              </a:spcBef>
              <a:spcAft>
                <a:spcPts val="0"/>
              </a:spcAft>
              <a:buSzPts val="2400"/>
              <a:buNone/>
            </a:pPr>
            <a:r>
              <a:t/>
            </a:r>
            <a:endParaRPr>
              <a:solidFill>
                <a:schemeClr val="dk1"/>
              </a:solidFill>
            </a:endParaRPr>
          </a:p>
          <a:p>
            <a:pPr indent="0" lvl="0" marL="0" rtl="0" algn="r">
              <a:lnSpc>
                <a:spcPct val="115000"/>
              </a:lnSpc>
              <a:spcBef>
                <a:spcPts val="0"/>
              </a:spcBef>
              <a:spcAft>
                <a:spcPts val="0"/>
              </a:spcAft>
              <a:buSzPts val="2400"/>
              <a:buNone/>
            </a:pPr>
            <a:r>
              <a:t/>
            </a:r>
            <a:endParaRPr>
              <a:solidFill>
                <a:schemeClr val="dk1"/>
              </a:solidFill>
            </a:endParaRPr>
          </a:p>
          <a:p>
            <a:pPr indent="0" lvl="0" marL="0" rtl="0" algn="ctr">
              <a:lnSpc>
                <a:spcPct val="115000"/>
              </a:lnSpc>
              <a:spcBef>
                <a:spcPts val="0"/>
              </a:spcBef>
              <a:spcAft>
                <a:spcPts val="0"/>
              </a:spcAft>
              <a:buSzPts val="2400"/>
              <a:buNone/>
            </a:pPr>
            <a:r>
              <a:rPr lang="en-US" sz="2800">
                <a:solidFill>
                  <a:schemeClr val="dk1"/>
                </a:solidFill>
              </a:rPr>
              <a:t>“A word is </a:t>
            </a:r>
            <a:r>
              <a:rPr lang="en-US" sz="2800" u="sng">
                <a:solidFill>
                  <a:schemeClr val="dk1"/>
                </a:solidFill>
              </a:rPr>
              <a:t>characterized</a:t>
            </a:r>
            <a:r>
              <a:rPr lang="en-US" sz="2800">
                <a:solidFill>
                  <a:schemeClr val="dk1"/>
                </a:solidFill>
              </a:rPr>
              <a:t> by the </a:t>
            </a:r>
            <a:r>
              <a:rPr lang="en-US" sz="2800" u="sng">
                <a:solidFill>
                  <a:schemeClr val="dk1"/>
                </a:solidFill>
              </a:rPr>
              <a:t>company</a:t>
            </a:r>
            <a:r>
              <a:rPr lang="en-US" sz="2800">
                <a:solidFill>
                  <a:schemeClr val="dk1"/>
                </a:solidFill>
              </a:rPr>
              <a:t> it keeps”</a:t>
            </a:r>
            <a:endParaRPr sz="2800">
              <a:solidFill>
                <a:schemeClr val="dk1"/>
              </a:solidFill>
            </a:endParaRPr>
          </a:p>
          <a:p>
            <a:pPr indent="0" lvl="0" marL="0" rtl="0" algn="r">
              <a:lnSpc>
                <a:spcPct val="115000"/>
              </a:lnSpc>
              <a:spcBef>
                <a:spcPts val="0"/>
              </a:spcBef>
              <a:spcAft>
                <a:spcPts val="0"/>
              </a:spcAft>
              <a:buSzPts val="2400"/>
              <a:buNone/>
            </a:pPr>
            <a:r>
              <a:rPr lang="en-US">
                <a:solidFill>
                  <a:schemeClr val="dk1"/>
                </a:solidFill>
              </a:rPr>
              <a:t>– J.R. Firth, 1957</a:t>
            </a:r>
            <a:endParaRPr>
              <a:solidFill>
                <a:schemeClr val="dk1"/>
              </a:solidFill>
            </a:endParaRPr>
          </a:p>
        </p:txBody>
      </p:sp>
      <p:sp>
        <p:nvSpPr>
          <p:cNvPr id="449" name="Google Shape;449;g241643f8cd2_0_491"/>
          <p:cNvSpPr/>
          <p:nvPr/>
        </p:nvSpPr>
        <p:spPr>
          <a:xfrm rot="5400000">
            <a:off x="5776784" y="3851833"/>
            <a:ext cx="638400" cy="33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3" name="Shape 453"/>
        <p:cNvGrpSpPr/>
        <p:nvPr/>
      </p:nvGrpSpPr>
      <p:grpSpPr>
        <a:xfrm>
          <a:off x="0" y="0"/>
          <a:ext cx="0" cy="0"/>
          <a:chOff x="0" y="0"/>
          <a:chExt cx="0" cy="0"/>
        </a:xfrm>
      </p:grpSpPr>
      <p:sp>
        <p:nvSpPr>
          <p:cNvPr id="454" name="Google Shape;454;g241643f8cd2_0_497"/>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455" name="Google Shape;455;g241643f8cd2_0_497"/>
          <p:cNvSpPr txBox="1"/>
          <p:nvPr>
            <p:ph idx="1" type="body"/>
          </p:nvPr>
        </p:nvSpPr>
        <p:spPr>
          <a:xfrm>
            <a:off x="415600" y="1536633"/>
            <a:ext cx="85185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a:solidFill>
                  <a:schemeClr val="dk2"/>
                </a:solidFill>
              </a:rPr>
              <a:t>Word2Vec</a:t>
            </a:r>
            <a:endParaRPr>
              <a:solidFill>
                <a:schemeClr val="dk2"/>
              </a:solidFill>
            </a:endParaRPr>
          </a:p>
          <a:p>
            <a:pPr indent="0" lvl="0" marL="0" rtl="0" algn="l">
              <a:lnSpc>
                <a:spcPct val="115000"/>
              </a:lnSpc>
              <a:spcBef>
                <a:spcPts val="0"/>
              </a:spcBef>
              <a:spcAft>
                <a:spcPts val="0"/>
              </a:spcAft>
              <a:buSzPts val="2400"/>
              <a:buNone/>
            </a:pPr>
            <a:r>
              <a:t/>
            </a:r>
            <a:endParaRPr>
              <a:solidFill>
                <a:schemeClr val="dk2"/>
              </a:solidFill>
            </a:endParaRPr>
          </a:p>
        </p:txBody>
      </p:sp>
      <p:pic>
        <p:nvPicPr>
          <p:cNvPr id="456" name="Google Shape;456;g241643f8cd2_0_497"/>
          <p:cNvPicPr preferRelativeResize="0"/>
          <p:nvPr/>
        </p:nvPicPr>
        <p:blipFill rotWithShape="1">
          <a:blip r:embed="rId3">
            <a:alphaModFix/>
          </a:blip>
          <a:srcRect b="0" l="0" r="0" t="0"/>
          <a:stretch/>
        </p:blipFill>
        <p:spPr>
          <a:xfrm>
            <a:off x="2393951" y="2317751"/>
            <a:ext cx="7404100" cy="3238500"/>
          </a:xfrm>
          <a:prstGeom prst="rect">
            <a:avLst/>
          </a:prstGeom>
          <a:noFill/>
          <a:ln>
            <a:noFill/>
          </a:ln>
        </p:spPr>
      </p:pic>
      <p:sp>
        <p:nvSpPr>
          <p:cNvPr id="457" name="Google Shape;457;g241643f8cd2_0_497"/>
          <p:cNvSpPr txBox="1"/>
          <p:nvPr/>
        </p:nvSpPr>
        <p:spPr>
          <a:xfrm>
            <a:off x="346200" y="5880600"/>
            <a:ext cx="11877600" cy="4155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Source: </a:t>
            </a:r>
            <a:r>
              <a:rPr b="0" i="0" lang="en-US" sz="1100" u="sng" cap="none" strike="noStrike">
                <a:solidFill>
                  <a:schemeClr val="dk1"/>
                </a:solidFill>
                <a:latin typeface="Arial"/>
                <a:ea typeface="Arial"/>
                <a:cs typeface="Arial"/>
                <a:sym typeface="Arial"/>
                <a:hlinkClick r:id="rId4">
                  <a:extLst>
                    <a:ext uri="{A12FA001-AC4F-418D-AE19-62706E023703}">
                      <ahyp:hlinkClr val="tx"/>
                    </a:ext>
                  </a:extLst>
                </a:hlinkClick>
              </a:rPr>
              <a:t>https://thinkinfi.com/word2vec-skip-gram-explained/</a:t>
            </a:r>
            <a:r>
              <a:rPr b="0" i="0" lang="en-US" sz="1100" u="none" cap="none" strike="noStrike">
                <a:solidFill>
                  <a:schemeClr val="dk1"/>
                </a:solidFill>
                <a:latin typeface="Arial"/>
                <a:ea typeface="Arial"/>
                <a:cs typeface="Arial"/>
                <a:sym typeface="Arial"/>
              </a:rPr>
              <a:t> </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grpSp>
        <p:nvGrpSpPr>
          <p:cNvPr id="462" name="Google Shape;462;g241643f8cd2_35_19"/>
          <p:cNvGrpSpPr/>
          <p:nvPr/>
        </p:nvGrpSpPr>
        <p:grpSpPr>
          <a:xfrm>
            <a:off x="533287" y="1736690"/>
            <a:ext cx="4973676" cy="3790138"/>
            <a:chOff x="399975" y="1302550"/>
            <a:chExt cx="3730350" cy="2842675"/>
          </a:xfrm>
        </p:grpSpPr>
        <p:pic>
          <p:nvPicPr>
            <p:cNvPr id="463" name="Google Shape;463;g241643f8cd2_35_19"/>
            <p:cNvPicPr preferRelativeResize="0"/>
            <p:nvPr/>
          </p:nvPicPr>
          <p:blipFill rotWithShape="1">
            <a:blip r:embed="rId3">
              <a:alphaModFix/>
            </a:blip>
            <a:srcRect b="0" l="0" r="41951" t="0"/>
            <a:stretch/>
          </p:blipFill>
          <p:spPr>
            <a:xfrm>
              <a:off x="399975" y="1302550"/>
              <a:ext cx="3730350" cy="2842675"/>
            </a:xfrm>
            <a:prstGeom prst="rect">
              <a:avLst/>
            </a:prstGeom>
            <a:noFill/>
            <a:ln>
              <a:noFill/>
            </a:ln>
          </p:spPr>
        </p:pic>
        <p:sp>
          <p:nvSpPr>
            <p:cNvPr id="464" name="Google Shape;464;g241643f8cd2_35_19"/>
            <p:cNvSpPr/>
            <p:nvPr/>
          </p:nvSpPr>
          <p:spPr>
            <a:xfrm>
              <a:off x="3309775" y="1770846"/>
              <a:ext cx="753000" cy="20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lang="en-US" sz="1600"/>
                <a:t>first</a:t>
              </a:r>
              <a:endParaRPr b="0" i="0" sz="1600" u="none" cap="none" strike="noStrike">
                <a:solidFill>
                  <a:srgbClr val="000000"/>
                </a:solidFill>
                <a:latin typeface="Arial"/>
                <a:ea typeface="Arial"/>
                <a:cs typeface="Arial"/>
                <a:sym typeface="Arial"/>
              </a:endParaRPr>
            </a:p>
          </p:txBody>
        </p:sp>
        <p:sp>
          <p:nvSpPr>
            <p:cNvPr id="465" name="Google Shape;465;g241643f8cd2_35_19"/>
            <p:cNvSpPr/>
            <p:nvPr/>
          </p:nvSpPr>
          <p:spPr>
            <a:xfrm>
              <a:off x="3243275" y="2062550"/>
              <a:ext cx="884100" cy="20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lang="en-US" sz="1600"/>
                <a:t>winner</a:t>
              </a:r>
              <a:endParaRPr b="0" i="0" sz="1600" u="none" cap="none" strike="noStrike">
                <a:solidFill>
                  <a:srgbClr val="000000"/>
                </a:solidFill>
                <a:latin typeface="Arial"/>
                <a:ea typeface="Arial"/>
                <a:cs typeface="Arial"/>
                <a:sym typeface="Arial"/>
              </a:endParaRPr>
            </a:p>
          </p:txBody>
        </p:sp>
        <p:sp>
          <p:nvSpPr>
            <p:cNvPr id="466" name="Google Shape;466;g241643f8cd2_35_19"/>
            <p:cNvSpPr/>
            <p:nvPr/>
          </p:nvSpPr>
          <p:spPr>
            <a:xfrm>
              <a:off x="3067325" y="2365350"/>
              <a:ext cx="884100" cy="20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lang="en-US" sz="1600"/>
                <a:t>loser</a:t>
              </a:r>
              <a:endParaRPr b="0" i="0" sz="1600" u="none" cap="none" strike="noStrike">
                <a:solidFill>
                  <a:srgbClr val="000000"/>
                </a:solidFill>
                <a:latin typeface="Arial"/>
                <a:ea typeface="Arial"/>
                <a:cs typeface="Arial"/>
                <a:sym typeface="Arial"/>
              </a:endParaRPr>
            </a:p>
          </p:txBody>
        </p:sp>
        <p:sp>
          <p:nvSpPr>
            <p:cNvPr id="467" name="Google Shape;467;g241643f8cd2_35_19"/>
            <p:cNvSpPr/>
            <p:nvPr/>
          </p:nvSpPr>
          <p:spPr>
            <a:xfrm>
              <a:off x="3244225" y="2715175"/>
              <a:ext cx="884100" cy="20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ctr">
                <a:lnSpc>
                  <a:spcPct val="100000"/>
                </a:lnSpc>
                <a:spcBef>
                  <a:spcPts val="0"/>
                </a:spcBef>
                <a:spcAft>
                  <a:spcPts val="0"/>
                </a:spcAft>
                <a:buClr>
                  <a:srgbClr val="000000"/>
                </a:buClr>
                <a:buSzPts val="1600"/>
                <a:buFont typeface="Arial"/>
                <a:buNone/>
              </a:pPr>
              <a:r>
                <a:rPr lang="en-US" sz="1600"/>
                <a:t>cars</a:t>
              </a:r>
              <a:endParaRPr b="0" i="0" sz="1600" u="none" cap="none" strike="noStrike">
                <a:solidFill>
                  <a:srgbClr val="000000"/>
                </a:solidFill>
                <a:latin typeface="Arial"/>
                <a:ea typeface="Arial"/>
                <a:cs typeface="Arial"/>
                <a:sym typeface="Arial"/>
              </a:endParaRPr>
            </a:p>
          </p:txBody>
        </p:sp>
        <p:sp>
          <p:nvSpPr>
            <p:cNvPr id="468" name="Google Shape;468;g241643f8cd2_35_19"/>
            <p:cNvSpPr/>
            <p:nvPr/>
          </p:nvSpPr>
          <p:spPr>
            <a:xfrm>
              <a:off x="2938425" y="3542375"/>
              <a:ext cx="654000" cy="206400"/>
            </a:xfrm>
            <a:prstGeom prst="rect">
              <a:avLst/>
            </a:prstGeom>
            <a:solidFill>
              <a:schemeClr val="lt1"/>
            </a:solidFill>
            <a:ln cap="flat" cmpd="sng" w="9525">
              <a:solidFill>
                <a:schemeClr val="lt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600"/>
                <a:buFont typeface="Arial"/>
                <a:buNone/>
              </a:pPr>
              <a:r>
                <a:t/>
              </a:r>
              <a:endParaRPr b="0" i="0" sz="1600" u="none" cap="none" strike="noStrike">
                <a:solidFill>
                  <a:srgbClr val="000000"/>
                </a:solidFill>
                <a:latin typeface="Arial"/>
                <a:ea typeface="Arial"/>
                <a:cs typeface="Arial"/>
                <a:sym typeface="Arial"/>
              </a:endParaRPr>
            </a:p>
          </p:txBody>
        </p:sp>
      </p:grpSp>
      <p:pic>
        <p:nvPicPr>
          <p:cNvPr id="469" name="Google Shape;469;g241643f8cd2_35_19"/>
          <p:cNvPicPr preferRelativeResize="0"/>
          <p:nvPr/>
        </p:nvPicPr>
        <p:blipFill rotWithShape="1">
          <a:blip r:embed="rId4">
            <a:alphaModFix/>
          </a:blip>
          <a:srcRect b="0" l="0" r="0" t="0"/>
          <a:stretch/>
        </p:blipFill>
        <p:spPr>
          <a:xfrm>
            <a:off x="10094467" y="3945288"/>
            <a:ext cx="1735001" cy="1735000"/>
          </a:xfrm>
          <a:prstGeom prst="rect">
            <a:avLst/>
          </a:prstGeom>
          <a:noFill/>
          <a:ln>
            <a:noFill/>
          </a:ln>
        </p:spPr>
      </p:pic>
      <p:graphicFrame>
        <p:nvGraphicFramePr>
          <p:cNvPr id="470" name="Google Shape;470;g241643f8cd2_35_19"/>
          <p:cNvGraphicFramePr/>
          <p:nvPr/>
        </p:nvGraphicFramePr>
        <p:xfrm>
          <a:off x="5486367" y="4018617"/>
          <a:ext cx="3000000" cy="3000000"/>
        </p:xfrm>
        <a:graphic>
          <a:graphicData uri="http://schemas.openxmlformats.org/drawingml/2006/table">
            <a:tbl>
              <a:tblPr>
                <a:noFill/>
                <a:tableStyleId>{8B44C096-3204-4937-A92B-4950CD3E1FD1}</a:tableStyleId>
              </a:tblPr>
              <a:tblGrid>
                <a:gridCol w="815100"/>
                <a:gridCol w="556000"/>
                <a:gridCol w="833175"/>
                <a:gridCol w="748625"/>
                <a:gridCol w="748625"/>
                <a:gridCol w="748625"/>
              </a:tblGrid>
              <a:tr h="266700">
                <a:tc>
                  <a:txBody>
                    <a:bodyPr/>
                    <a:lstStyle/>
                    <a:p>
                      <a:pPr indent="0" lvl="0" marL="0" marR="0" rtl="0" algn="l">
                        <a:lnSpc>
                          <a:spcPct val="100000"/>
                        </a:lnSpc>
                        <a:spcBef>
                          <a:spcPts val="0"/>
                        </a:spcBef>
                        <a:spcAft>
                          <a:spcPts val="0"/>
                        </a:spcAft>
                        <a:buClr>
                          <a:srgbClr val="000000"/>
                        </a:buClr>
                        <a:buSzPts val="1500"/>
                        <a:buFont typeface="Arial"/>
                        <a:buNone/>
                      </a:pPr>
                      <a:r>
                        <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b="1" lang="en-US" sz="1500" u="none" cap="none" strike="noStrike">
                          <a:latin typeface="Source Sans Pro"/>
                          <a:ea typeface="Source Sans Pro"/>
                          <a:cs typeface="Source Sans Pro"/>
                          <a:sym typeface="Source Sans Pro"/>
                        </a:rPr>
                        <a:t>???</a:t>
                      </a:r>
                      <a:endParaRPr b="1"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b="1" lang="en-US" sz="1500" u="none" cap="none" strike="noStrike">
                          <a:latin typeface="Source Sans Pro"/>
                          <a:ea typeface="Source Sans Pro"/>
                          <a:cs typeface="Source Sans Pro"/>
                          <a:sym typeface="Source Sans Pro"/>
                        </a:rPr>
                        <a:t>???</a:t>
                      </a:r>
                      <a:endParaRPr b="1"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b="1" lang="en-US" sz="1500" u="none" cap="none" strike="noStrike">
                          <a:latin typeface="Source Sans Pro"/>
                          <a:ea typeface="Source Sans Pro"/>
                          <a:cs typeface="Source Sans Pro"/>
                          <a:sym typeface="Source Sans Pro"/>
                        </a:rPr>
                        <a:t>???</a:t>
                      </a:r>
                      <a:endParaRPr b="1"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b="1" lang="en-US" sz="1500" u="none" cap="none" strike="noStrike">
                          <a:latin typeface="Source Sans Pro"/>
                          <a:ea typeface="Source Sans Pro"/>
                          <a:cs typeface="Source Sans Pro"/>
                          <a:sym typeface="Source Sans Pro"/>
                        </a:rPr>
                        <a:t>…</a:t>
                      </a:r>
                      <a:endParaRPr b="1"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15000"/>
                        </a:lnSpc>
                        <a:spcBef>
                          <a:spcPts val="0"/>
                        </a:spcBef>
                        <a:spcAft>
                          <a:spcPts val="0"/>
                        </a:spcAft>
                        <a:buClr>
                          <a:srgbClr val="000000"/>
                        </a:buClr>
                        <a:buSzPts val="1500"/>
                        <a:buFont typeface="Arial"/>
                        <a:buNone/>
                      </a:pPr>
                      <a:r>
                        <a:rPr b="1" lang="en-US" sz="1500" u="none" cap="none" strike="noStrike">
                          <a:latin typeface="Source Sans Pro"/>
                          <a:ea typeface="Source Sans Pro"/>
                          <a:cs typeface="Source Sans Pro"/>
                          <a:sym typeface="Source Sans Pro"/>
                        </a:rPr>
                        <a:t>???</a:t>
                      </a:r>
                      <a:endParaRPr b="1"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5275">
                <a:tc>
                  <a:txBody>
                    <a:bodyPr/>
                    <a:lstStyle/>
                    <a:p>
                      <a:pPr indent="0" lvl="0" marL="0" marR="0" rtl="0" algn="l">
                        <a:lnSpc>
                          <a:spcPct val="115000"/>
                        </a:lnSpc>
                        <a:spcBef>
                          <a:spcPts val="0"/>
                        </a:spcBef>
                        <a:spcAft>
                          <a:spcPts val="0"/>
                        </a:spcAft>
                        <a:buClr>
                          <a:srgbClr val="000000"/>
                        </a:buClr>
                        <a:buSzPts val="1500"/>
                        <a:buFont typeface="Arial"/>
                        <a:buNone/>
                      </a:pPr>
                      <a:r>
                        <a:rPr i="1" lang="en-US" sz="1500">
                          <a:latin typeface="Source Sans Pro"/>
                          <a:ea typeface="Source Sans Pro"/>
                          <a:cs typeface="Source Sans Pro"/>
                          <a:sym typeface="Source Sans Pro"/>
                        </a:rPr>
                        <a:t>brave</a:t>
                      </a:r>
                      <a:endParaRPr i="1"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0.55</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1.3</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6.3</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0.1</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0.2</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5275">
                <a:tc>
                  <a:txBody>
                    <a:bodyPr/>
                    <a:lstStyle/>
                    <a:p>
                      <a:pPr indent="0" lvl="0" marL="0" marR="0" rtl="0" algn="l">
                        <a:lnSpc>
                          <a:spcPct val="115000"/>
                        </a:lnSpc>
                        <a:spcBef>
                          <a:spcPts val="0"/>
                        </a:spcBef>
                        <a:spcAft>
                          <a:spcPts val="0"/>
                        </a:spcAft>
                        <a:buClr>
                          <a:srgbClr val="000000"/>
                        </a:buClr>
                        <a:buSzPts val="1500"/>
                        <a:buFont typeface="Arial"/>
                        <a:buNone/>
                      </a:pPr>
                      <a:r>
                        <a:rPr i="1" lang="en-US" sz="1500">
                          <a:latin typeface="Source Sans Pro"/>
                          <a:ea typeface="Source Sans Pro"/>
                          <a:cs typeface="Source Sans Pro"/>
                          <a:sym typeface="Source Sans Pro"/>
                        </a:rPr>
                        <a:t>victory</a:t>
                      </a:r>
                      <a:endParaRPr i="1"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0.6</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6.2</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3.2</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0.1</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0.36</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5275">
                <a:tc>
                  <a:txBody>
                    <a:bodyPr/>
                    <a:lstStyle/>
                    <a:p>
                      <a:pPr indent="0" lvl="0" marL="0" marR="0" rtl="0" algn="l">
                        <a:lnSpc>
                          <a:spcPct val="115000"/>
                        </a:lnSpc>
                        <a:spcBef>
                          <a:spcPts val="0"/>
                        </a:spcBef>
                        <a:spcAft>
                          <a:spcPts val="0"/>
                        </a:spcAft>
                        <a:buClr>
                          <a:srgbClr val="000000"/>
                        </a:buClr>
                        <a:buSzPts val="1500"/>
                        <a:buFont typeface="Arial"/>
                        <a:buNone/>
                      </a:pPr>
                      <a:r>
                        <a:rPr i="1" lang="en-US" sz="1500">
                          <a:latin typeface="Source Sans Pro"/>
                          <a:ea typeface="Source Sans Pro"/>
                          <a:cs typeface="Source Sans Pro"/>
                          <a:sym typeface="Source Sans Pro"/>
                        </a:rPr>
                        <a:t>breakup</a:t>
                      </a:r>
                      <a:endParaRPr i="1"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0.95</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0.75</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0.63</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0.74</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0.3</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r h="335275">
                <a:tc>
                  <a:txBody>
                    <a:bodyPr/>
                    <a:lstStyle/>
                    <a:p>
                      <a:pPr indent="0" lvl="0" marL="0" marR="0" rtl="0" algn="l">
                        <a:lnSpc>
                          <a:spcPct val="115000"/>
                        </a:lnSpc>
                        <a:spcBef>
                          <a:spcPts val="0"/>
                        </a:spcBef>
                        <a:spcAft>
                          <a:spcPts val="0"/>
                        </a:spcAft>
                        <a:buClr>
                          <a:srgbClr val="000000"/>
                        </a:buClr>
                        <a:buSzPts val="1500"/>
                        <a:buFont typeface="Arial"/>
                        <a:buNone/>
                      </a:pPr>
                      <a:r>
                        <a:rPr i="1" lang="en-US" sz="1500">
                          <a:latin typeface="Source Sans Pro"/>
                          <a:ea typeface="Source Sans Pro"/>
                          <a:cs typeface="Source Sans Pro"/>
                          <a:sym typeface="Source Sans Pro"/>
                        </a:rPr>
                        <a:t>pup</a:t>
                      </a:r>
                      <a:endParaRPr i="1"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0.12</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0.3</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0.8</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1.0</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c>
                  <a:txBody>
                    <a:bodyPr/>
                    <a:lstStyle/>
                    <a:p>
                      <a:pPr indent="0" lvl="0" marL="0" marR="0" rtl="0" algn="ctr">
                        <a:lnSpc>
                          <a:spcPct val="100000"/>
                        </a:lnSpc>
                        <a:spcBef>
                          <a:spcPts val="0"/>
                        </a:spcBef>
                        <a:spcAft>
                          <a:spcPts val="0"/>
                        </a:spcAft>
                        <a:buClr>
                          <a:srgbClr val="000000"/>
                        </a:buClr>
                        <a:buSzPts val="1500"/>
                        <a:buFont typeface="Arial"/>
                        <a:buNone/>
                      </a:pPr>
                      <a:r>
                        <a:rPr lang="en-US" sz="1500" u="none" cap="none" strike="noStrike">
                          <a:latin typeface="Source Sans Pro"/>
                          <a:ea typeface="Source Sans Pro"/>
                          <a:cs typeface="Source Sans Pro"/>
                          <a:sym typeface="Source Sans Pro"/>
                        </a:rPr>
                        <a:t>0.1</a:t>
                      </a:r>
                      <a:endParaRPr sz="1500" u="none" cap="none" strike="noStrike">
                        <a:latin typeface="Source Sans Pro"/>
                        <a:ea typeface="Source Sans Pro"/>
                        <a:cs typeface="Source Sans Pro"/>
                        <a:sym typeface="Source Sans Pro"/>
                      </a:endParaRPr>
                    </a:p>
                  </a:txBody>
                  <a:tcPr marT="25400" marB="25400" marR="38100" marL="38100" anchor="b">
                    <a:lnL cap="flat" cmpd="sng" w="9525">
                      <a:solidFill>
                        <a:srgbClr val="CCCCCC"/>
                      </a:solidFill>
                      <a:prstDash val="solid"/>
                      <a:round/>
                      <a:headEnd len="sm" w="sm" type="none"/>
                      <a:tailEnd len="sm" w="sm" type="none"/>
                    </a:lnL>
                    <a:lnR cap="flat" cmpd="sng" w="9525">
                      <a:solidFill>
                        <a:srgbClr val="CCCCCC"/>
                      </a:solidFill>
                      <a:prstDash val="solid"/>
                      <a:round/>
                      <a:headEnd len="sm" w="sm" type="none"/>
                      <a:tailEnd len="sm" w="sm" type="none"/>
                    </a:lnR>
                    <a:lnT cap="flat" cmpd="sng" w="9525">
                      <a:solidFill>
                        <a:srgbClr val="CCCCCC"/>
                      </a:solidFill>
                      <a:prstDash val="solid"/>
                      <a:round/>
                      <a:headEnd len="sm" w="sm" type="none"/>
                      <a:tailEnd len="sm" w="sm" type="none"/>
                    </a:lnT>
                    <a:lnB cap="flat" cmpd="sng" w="9525">
                      <a:solidFill>
                        <a:srgbClr val="CCCCCC"/>
                      </a:solidFill>
                      <a:prstDash val="solid"/>
                      <a:round/>
                      <a:headEnd len="sm" w="sm" type="none"/>
                      <a:tailEnd len="sm" w="sm" type="none"/>
                    </a:lnB>
                  </a:tcPr>
                </a:tc>
              </a:tr>
            </a:tbl>
          </a:graphicData>
        </a:graphic>
      </p:graphicFrame>
      <p:cxnSp>
        <p:nvCxnSpPr>
          <p:cNvPr id="471" name="Google Shape;471;g241643f8cd2_35_19"/>
          <p:cNvCxnSpPr/>
          <p:nvPr/>
        </p:nvCxnSpPr>
        <p:spPr>
          <a:xfrm>
            <a:off x="2334933" y="3051300"/>
            <a:ext cx="5810700" cy="981600"/>
          </a:xfrm>
          <a:prstGeom prst="straightConnector1">
            <a:avLst/>
          </a:prstGeom>
          <a:noFill/>
          <a:ln cap="flat" cmpd="sng" w="28575">
            <a:solidFill>
              <a:srgbClr val="168253"/>
            </a:solidFill>
            <a:prstDash val="solid"/>
            <a:round/>
            <a:headEnd len="sm" w="sm" type="none"/>
            <a:tailEnd len="med" w="med" type="triangle"/>
          </a:ln>
        </p:spPr>
      </p:cxnSp>
      <p:cxnSp>
        <p:nvCxnSpPr>
          <p:cNvPr id="472" name="Google Shape;472;g241643f8cd2_35_19"/>
          <p:cNvCxnSpPr/>
          <p:nvPr/>
        </p:nvCxnSpPr>
        <p:spPr>
          <a:xfrm>
            <a:off x="2422267" y="3369700"/>
            <a:ext cx="4582500" cy="676800"/>
          </a:xfrm>
          <a:prstGeom prst="straightConnector1">
            <a:avLst/>
          </a:prstGeom>
          <a:noFill/>
          <a:ln cap="flat" cmpd="sng" w="28575">
            <a:solidFill>
              <a:srgbClr val="168253"/>
            </a:solidFill>
            <a:prstDash val="solid"/>
            <a:round/>
            <a:headEnd len="sm" w="sm" type="none"/>
            <a:tailEnd len="med" w="med" type="triangle"/>
          </a:ln>
        </p:spPr>
      </p:cxnSp>
      <p:cxnSp>
        <p:nvCxnSpPr>
          <p:cNvPr id="473" name="Google Shape;473;g241643f8cd2_35_19"/>
          <p:cNvCxnSpPr/>
          <p:nvPr/>
        </p:nvCxnSpPr>
        <p:spPr>
          <a:xfrm>
            <a:off x="2215533" y="4165700"/>
            <a:ext cx="4152300" cy="53100"/>
          </a:xfrm>
          <a:prstGeom prst="straightConnector1">
            <a:avLst/>
          </a:prstGeom>
          <a:noFill/>
          <a:ln cap="flat" cmpd="sng" w="28575">
            <a:solidFill>
              <a:srgbClr val="168253"/>
            </a:solidFill>
            <a:prstDash val="solid"/>
            <a:round/>
            <a:headEnd len="sm" w="sm" type="none"/>
            <a:tailEnd len="med" w="med" type="triangle"/>
          </a:ln>
        </p:spPr>
      </p:cxnSp>
      <p:sp>
        <p:nvSpPr>
          <p:cNvPr id="474" name="Google Shape;474;g241643f8cd2_35_19"/>
          <p:cNvSpPr/>
          <p:nvPr/>
        </p:nvSpPr>
        <p:spPr>
          <a:xfrm>
            <a:off x="1776000" y="4311633"/>
            <a:ext cx="731700" cy="524700"/>
          </a:xfrm>
          <a:prstGeom prst="ellipse">
            <a:avLst/>
          </a:prstGeom>
          <a:noFill/>
          <a:ln cap="flat" cmpd="sng" w="28575">
            <a:solidFill>
              <a:srgbClr val="FF0000"/>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75" name="Google Shape;475;g241643f8cd2_35_19"/>
          <p:cNvSpPr txBox="1"/>
          <p:nvPr/>
        </p:nvSpPr>
        <p:spPr>
          <a:xfrm>
            <a:off x="933225" y="4628775"/>
            <a:ext cx="731700" cy="4002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brave</a:t>
            </a:r>
            <a:endParaRPr/>
          </a:p>
        </p:txBody>
      </p:sp>
      <p:sp>
        <p:nvSpPr>
          <p:cNvPr id="476" name="Google Shape;476;g241643f8cd2_35_19"/>
          <p:cNvSpPr txBox="1"/>
          <p:nvPr/>
        </p:nvSpPr>
        <p:spPr>
          <a:xfrm>
            <a:off x="420400" y="4311625"/>
            <a:ext cx="731700" cy="400200"/>
          </a:xfrm>
          <a:prstGeom prst="rect">
            <a:avLst/>
          </a:prstGeom>
          <a:solidFill>
            <a:schemeClr val="lt1"/>
          </a:solidFill>
          <a:ln cap="flat" cmpd="sng" w="9525">
            <a:solidFill>
              <a:srgbClr val="000000"/>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en-US"/>
              <a:t>victory</a:t>
            </a:r>
            <a:endParaRPr/>
          </a:p>
        </p:txBody>
      </p:sp>
      <p:sp>
        <p:nvSpPr>
          <p:cNvPr id="477" name="Google Shape;477;g241643f8cd2_35_19"/>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Tree>
  </p:cSld>
  <p:clrMapOvr>
    <a:masterClrMapping/>
  </p:clrMapOvr>
  <p:transition spd="med">
    <p:fade thruBlk="1"/>
  </p:transition>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2"/>
                                        </p:tgtEl>
                                        <p:attrNameLst>
                                          <p:attrName>style.visibility</p:attrName>
                                        </p:attrNameLst>
                                      </p:cBhvr>
                                      <p:to>
                                        <p:strVal val="visible"/>
                                      </p:to>
                                    </p:set>
                                    <p:animEffect filter="fade" transition="in">
                                      <p:cBhvr>
                                        <p:cTn dur="1000"/>
                                        <p:tgtEl>
                                          <p:spTgt spid="46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0"/>
                                        </p:tgtEl>
                                        <p:attrNameLst>
                                          <p:attrName>style.visibility</p:attrName>
                                        </p:attrNameLst>
                                      </p:cBhvr>
                                      <p:to>
                                        <p:strVal val="visible"/>
                                      </p:to>
                                    </p:set>
                                    <p:animEffect filter="fade" transition="in">
                                      <p:cBhvr>
                                        <p:cTn dur="1000"/>
                                        <p:tgtEl>
                                          <p:spTgt spid="470"/>
                                        </p:tgtEl>
                                      </p:cBhvr>
                                    </p:animEffect>
                                  </p:childTnLst>
                                </p:cTn>
                              </p:par>
                              <p:par>
                                <p:cTn fill="hold" nodeType="with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1000"/>
                                        <p:tgtEl>
                                          <p:spTgt spid="4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4"/>
                                        </p:tgtEl>
                                        <p:attrNameLst>
                                          <p:attrName>style.visibility</p:attrName>
                                        </p:attrNameLst>
                                      </p:cBhvr>
                                      <p:to>
                                        <p:strVal val="visible"/>
                                      </p:to>
                                    </p:set>
                                    <p:animEffect filter="fade" transition="in">
                                      <p:cBhvr>
                                        <p:cTn dur="1000"/>
                                        <p:tgtEl>
                                          <p:spTgt spid="47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1"/>
                                        </p:tgtEl>
                                        <p:attrNameLst>
                                          <p:attrName>style.visibility</p:attrName>
                                        </p:attrNameLst>
                                      </p:cBhvr>
                                      <p:to>
                                        <p:strVal val="visible"/>
                                      </p:to>
                                    </p:set>
                                    <p:animEffect filter="fade" transition="in">
                                      <p:cBhvr>
                                        <p:cTn dur="1000"/>
                                        <p:tgtEl>
                                          <p:spTgt spid="4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2"/>
                                        </p:tgtEl>
                                        <p:attrNameLst>
                                          <p:attrName>style.visibility</p:attrName>
                                        </p:attrNameLst>
                                      </p:cBhvr>
                                      <p:to>
                                        <p:strVal val="visible"/>
                                      </p:to>
                                    </p:set>
                                    <p:animEffect filter="fade" transition="in">
                                      <p:cBhvr>
                                        <p:cTn dur="1000"/>
                                        <p:tgtEl>
                                          <p:spTgt spid="47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3"/>
                                        </p:tgtEl>
                                        <p:attrNameLst>
                                          <p:attrName>style.visibility</p:attrName>
                                        </p:attrNameLst>
                                      </p:cBhvr>
                                      <p:to>
                                        <p:strVal val="visible"/>
                                      </p:to>
                                    </p:set>
                                    <p:animEffect filter="fade" transition="in">
                                      <p:cBhvr>
                                        <p:cTn dur="1000"/>
                                        <p:tgtEl>
                                          <p:spTgt spid="47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1" name="Shape 481"/>
        <p:cNvGrpSpPr/>
        <p:nvPr/>
      </p:nvGrpSpPr>
      <p:grpSpPr>
        <a:xfrm>
          <a:off x="0" y="0"/>
          <a:ext cx="0" cy="0"/>
          <a:chOff x="0" y="0"/>
          <a:chExt cx="0" cy="0"/>
        </a:xfrm>
      </p:grpSpPr>
      <p:sp>
        <p:nvSpPr>
          <p:cNvPr id="482" name="Google Shape;482;g241643f8cd2_0_504"/>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483" name="Google Shape;483;g241643f8cd2_0_504"/>
          <p:cNvSpPr txBox="1"/>
          <p:nvPr>
            <p:ph idx="1" type="body"/>
          </p:nvPr>
        </p:nvSpPr>
        <p:spPr>
          <a:xfrm>
            <a:off x="415600" y="1536633"/>
            <a:ext cx="85185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a:solidFill>
                  <a:schemeClr val="dk2"/>
                </a:solidFill>
              </a:rPr>
              <a:t>Word2Vec</a:t>
            </a:r>
            <a:endParaRPr>
              <a:solidFill>
                <a:schemeClr val="dk2"/>
              </a:solidFill>
            </a:endParaRPr>
          </a:p>
          <a:p>
            <a:pPr indent="0" lvl="0" marL="0" rtl="0" algn="l">
              <a:lnSpc>
                <a:spcPct val="115000"/>
              </a:lnSpc>
              <a:spcBef>
                <a:spcPts val="0"/>
              </a:spcBef>
              <a:spcAft>
                <a:spcPts val="0"/>
              </a:spcAft>
              <a:buSzPts val="2400"/>
              <a:buNone/>
            </a:pPr>
            <a:r>
              <a:t/>
            </a:r>
            <a:endParaRPr>
              <a:solidFill>
                <a:schemeClr val="dk2"/>
              </a:solidFill>
            </a:endParaRPr>
          </a:p>
        </p:txBody>
      </p:sp>
      <p:sp>
        <p:nvSpPr>
          <p:cNvPr id="484" name="Google Shape;484;g241643f8cd2_0_504"/>
          <p:cNvSpPr txBox="1"/>
          <p:nvPr/>
        </p:nvSpPr>
        <p:spPr>
          <a:xfrm>
            <a:off x="415600" y="5912967"/>
            <a:ext cx="11877600" cy="4155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Source: </a:t>
            </a:r>
            <a:r>
              <a:rPr b="0" i="0" lang="en-US" sz="1100" u="sng" cap="none" strike="noStrike">
                <a:solidFill>
                  <a:schemeClr val="dk1"/>
                </a:solidFill>
                <a:latin typeface="Arial"/>
                <a:ea typeface="Arial"/>
                <a:cs typeface="Arial"/>
                <a:sym typeface="Arial"/>
                <a:hlinkClick r:id="rId3">
                  <a:extLst>
                    <a:ext uri="{A12FA001-AC4F-418D-AE19-62706E023703}">
                      <ahyp:hlinkClr val="tx"/>
                    </a:ext>
                  </a:extLst>
                </a:hlinkClick>
              </a:rPr>
              <a:t>https://thegradient.pub/nlp-imagenet/</a:t>
            </a:r>
            <a:endParaRPr b="0" i="0" sz="1100" u="none" cap="none" strike="noStrike">
              <a:solidFill>
                <a:schemeClr val="dk1"/>
              </a:solidFill>
              <a:latin typeface="Arial"/>
              <a:ea typeface="Arial"/>
              <a:cs typeface="Arial"/>
              <a:sym typeface="Arial"/>
            </a:endParaRPr>
          </a:p>
        </p:txBody>
      </p:sp>
      <p:pic>
        <p:nvPicPr>
          <p:cNvPr id="485" name="Google Shape;485;g241643f8cd2_0_504"/>
          <p:cNvPicPr preferRelativeResize="0"/>
          <p:nvPr/>
        </p:nvPicPr>
        <p:blipFill rotWithShape="1">
          <a:blip r:embed="rId4">
            <a:alphaModFix/>
          </a:blip>
          <a:srcRect b="0" l="0" r="0" t="0"/>
          <a:stretch/>
        </p:blipFill>
        <p:spPr>
          <a:xfrm>
            <a:off x="546915" y="1993216"/>
            <a:ext cx="11098171" cy="3919734"/>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pic>
        <p:nvPicPr>
          <p:cNvPr id="150" name="Google Shape;150;g2418c78798f_0_2"/>
          <p:cNvPicPr preferRelativeResize="0"/>
          <p:nvPr/>
        </p:nvPicPr>
        <p:blipFill>
          <a:blip r:embed="rId3">
            <a:alphaModFix/>
          </a:blip>
          <a:stretch>
            <a:fillRect/>
          </a:stretch>
        </p:blipFill>
        <p:spPr>
          <a:xfrm>
            <a:off x="0" y="-439431"/>
            <a:ext cx="12192000" cy="8127880"/>
          </a:xfrm>
          <a:prstGeom prst="rect">
            <a:avLst/>
          </a:prstGeom>
          <a:noFill/>
          <a:ln>
            <a:noFill/>
          </a:ln>
        </p:spPr>
      </p:pic>
      <p:sp>
        <p:nvSpPr>
          <p:cNvPr id="151" name="Google Shape;151;g2418c78798f_0_2"/>
          <p:cNvSpPr txBox="1"/>
          <p:nvPr>
            <p:ph type="title"/>
          </p:nvPr>
        </p:nvSpPr>
        <p:spPr>
          <a:xfrm>
            <a:off x="838200" y="365125"/>
            <a:ext cx="10515600" cy="1325700"/>
          </a:xfrm>
          <a:prstGeom prst="rect">
            <a:avLst/>
          </a:prstGeom>
          <a:noFill/>
          <a:ln>
            <a:noFill/>
          </a:ln>
        </p:spPr>
        <p:txBody>
          <a:bodyPr anchorCtr="0" anchor="t" bIns="121900" lIns="121900" spcFirstLastPara="1" rIns="121900" wrap="square" tIns="121900">
            <a:normAutofit/>
          </a:bodyPr>
          <a:lstStyle/>
          <a:p>
            <a:pPr indent="0" lvl="0" marL="0" rtl="0" algn="l">
              <a:lnSpc>
                <a:spcPct val="100000"/>
              </a:lnSpc>
              <a:spcBef>
                <a:spcPts val="0"/>
              </a:spcBef>
              <a:spcAft>
                <a:spcPts val="0"/>
              </a:spcAft>
              <a:buSzPts val="4100"/>
              <a:buNone/>
            </a:pPr>
            <a:r>
              <a:rPr lang="en-US"/>
              <a:t>Vector Semantics &amp; Embeddings</a:t>
            </a:r>
            <a:endParaRPr/>
          </a:p>
        </p:txBody>
      </p:sp>
      <p:sp>
        <p:nvSpPr>
          <p:cNvPr id="152" name="Google Shape;152;g2418c78798f_0_2"/>
          <p:cNvSpPr txBox="1"/>
          <p:nvPr>
            <p:ph idx="1" type="body"/>
          </p:nvPr>
        </p:nvSpPr>
        <p:spPr>
          <a:xfrm>
            <a:off x="838200" y="1825625"/>
            <a:ext cx="5181600" cy="4351200"/>
          </a:xfrm>
          <a:prstGeom prst="rect">
            <a:avLst/>
          </a:prstGeom>
          <a:noFill/>
          <a:ln>
            <a:noFill/>
          </a:ln>
        </p:spPr>
        <p:txBody>
          <a:bodyPr anchorCtr="0" anchor="t" bIns="121900" lIns="121900" spcFirstLastPara="1" rIns="121900" wrap="square" tIns="121900">
            <a:noAutofit/>
          </a:bodyPr>
          <a:lstStyle/>
          <a:p>
            <a:pPr indent="-381000" lvl="0" marL="457200" rtl="0" algn="l">
              <a:lnSpc>
                <a:spcPct val="115000"/>
              </a:lnSpc>
              <a:spcBef>
                <a:spcPts val="1300"/>
              </a:spcBef>
              <a:spcAft>
                <a:spcPts val="0"/>
              </a:spcAft>
              <a:buClr>
                <a:schemeClr val="lt1"/>
              </a:buClr>
              <a:buSzPts val="2400"/>
              <a:buFont typeface="Source Sans Pro"/>
              <a:buChar char="•"/>
            </a:pPr>
            <a:r>
              <a:rPr b="1" lang="en-US" sz="2400">
                <a:solidFill>
                  <a:schemeClr val="lt1"/>
                </a:solidFill>
                <a:latin typeface="Source Sans Pro"/>
                <a:ea typeface="Source Sans Pro"/>
                <a:cs typeface="Source Sans Pro"/>
                <a:sym typeface="Source Sans Pro"/>
              </a:rPr>
              <a:t>Part 1.</a:t>
            </a:r>
            <a:r>
              <a:rPr lang="en-US" sz="2400">
                <a:solidFill>
                  <a:schemeClr val="lt1"/>
                </a:solidFill>
                <a:latin typeface="Source Sans Pro"/>
                <a:ea typeface="Source Sans Pro"/>
                <a:cs typeface="Source Sans Pro"/>
                <a:sym typeface="Source Sans Pro"/>
              </a:rPr>
              <a:t> Background.</a:t>
            </a:r>
            <a:endParaRPr sz="2400">
              <a:solidFill>
                <a:schemeClr val="lt1"/>
              </a:solidFill>
              <a:latin typeface="Source Sans Pro"/>
              <a:ea typeface="Source Sans Pro"/>
              <a:cs typeface="Source Sans Pro"/>
              <a:sym typeface="Source Sans Pro"/>
            </a:endParaRPr>
          </a:p>
          <a:p>
            <a:pPr indent="-381000" lvl="0" marL="457200" rtl="0" algn="l">
              <a:lnSpc>
                <a:spcPct val="115000"/>
              </a:lnSpc>
              <a:spcBef>
                <a:spcPts val="0"/>
              </a:spcBef>
              <a:spcAft>
                <a:spcPts val="0"/>
              </a:spcAft>
              <a:buClr>
                <a:schemeClr val="lt1"/>
              </a:buClr>
              <a:buSzPts val="2400"/>
              <a:buFont typeface="Source Sans Pro"/>
              <a:buChar char="•"/>
            </a:pPr>
            <a:r>
              <a:rPr b="1" lang="en-US" sz="2400">
                <a:solidFill>
                  <a:schemeClr val="lt1"/>
                </a:solidFill>
                <a:latin typeface="Source Sans Pro"/>
                <a:ea typeface="Source Sans Pro"/>
                <a:cs typeface="Source Sans Pro"/>
                <a:sym typeface="Source Sans Pro"/>
              </a:rPr>
              <a:t>Part 2.</a:t>
            </a:r>
            <a:r>
              <a:rPr lang="en-US" sz="2400">
                <a:solidFill>
                  <a:schemeClr val="lt1"/>
                </a:solidFill>
                <a:latin typeface="Source Sans Pro"/>
                <a:ea typeface="Source Sans Pro"/>
                <a:cs typeface="Source Sans Pro"/>
                <a:sym typeface="Source Sans Pro"/>
              </a:rPr>
              <a:t> Practical case. Attribution of Austen and Chesterton.</a:t>
            </a:r>
            <a:endParaRPr sz="2400">
              <a:solidFill>
                <a:schemeClr val="lt1"/>
              </a:solidFill>
              <a:latin typeface="Source Sans Pro"/>
              <a:ea typeface="Source Sans Pro"/>
              <a:cs typeface="Source Sans Pro"/>
              <a:sym typeface="Source Sans Pro"/>
            </a:endParaRPr>
          </a:p>
        </p:txBody>
      </p:sp>
      <p:sp>
        <p:nvSpPr>
          <p:cNvPr id="153" name="Google Shape;153;g2418c78798f_0_2"/>
          <p:cNvSpPr txBox="1"/>
          <p:nvPr/>
        </p:nvSpPr>
        <p:spPr>
          <a:xfrm>
            <a:off x="9381375" y="5496375"/>
            <a:ext cx="2401200" cy="1108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US" sz="6000">
                <a:solidFill>
                  <a:schemeClr val="lt1"/>
                </a:solidFill>
                <a:latin typeface="Lobster"/>
                <a:ea typeface="Lobster"/>
                <a:cs typeface="Lobster"/>
                <a:sym typeface="Lobster"/>
              </a:rPr>
              <a:t>Emma</a:t>
            </a:r>
            <a:endParaRPr sz="6000">
              <a:solidFill>
                <a:schemeClr val="lt1"/>
              </a:solidFill>
              <a:latin typeface="Lobster"/>
              <a:ea typeface="Lobster"/>
              <a:cs typeface="Lobster"/>
              <a:sym typeface="Lobster"/>
            </a:endParaRPr>
          </a:p>
        </p:txBody>
      </p:sp>
      <p:sp>
        <p:nvSpPr>
          <p:cNvPr id="154" name="Google Shape;154;g2418c78798f_0_2"/>
          <p:cNvSpPr txBox="1"/>
          <p:nvPr>
            <p:ph type="title"/>
          </p:nvPr>
        </p:nvSpPr>
        <p:spPr>
          <a:xfrm>
            <a:off x="0" y="6041400"/>
            <a:ext cx="9570600" cy="8166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1"/>
              </a:buClr>
              <a:buSzPts val="5400"/>
              <a:buFont typeface="Arial"/>
              <a:buNone/>
            </a:pPr>
            <a:r>
              <a:rPr i="1" lang="en-US" sz="3455" u="sng">
                <a:solidFill>
                  <a:schemeClr val="dk1"/>
                </a:solidFill>
                <a:highlight>
                  <a:schemeClr val="accent4"/>
                </a:highlight>
                <a:latin typeface="Consolas"/>
                <a:ea typeface="Consolas"/>
                <a:cs typeface="Consolas"/>
                <a:sym typeface="Consolas"/>
                <a:hlinkClick r:id="rId4">
                  <a:extLst>
                    <a:ext uri="{A12FA001-AC4F-418D-AE19-62706E023703}">
                      <ahyp:hlinkClr val="tx"/>
                    </a:ext>
                  </a:extLst>
                </a:hlinkClick>
              </a:rPr>
              <a:t>https://bit.ly/clsinfra_embeddings</a:t>
            </a:r>
            <a:r>
              <a:rPr i="1" lang="en-US" sz="3455">
                <a:solidFill>
                  <a:schemeClr val="dk1"/>
                </a:solidFill>
                <a:highlight>
                  <a:schemeClr val="accent4"/>
                </a:highlight>
                <a:latin typeface="Consolas"/>
                <a:ea typeface="Consolas"/>
                <a:cs typeface="Consolas"/>
                <a:sym typeface="Consolas"/>
              </a:rPr>
              <a:t> </a:t>
            </a:r>
            <a:endParaRPr i="1" sz="3455">
              <a:solidFill>
                <a:schemeClr val="dk1"/>
              </a:solidFill>
              <a:highlight>
                <a:schemeClr val="accent4"/>
              </a:highlight>
              <a:latin typeface="Consolas"/>
              <a:ea typeface="Consolas"/>
              <a:cs typeface="Consolas"/>
              <a:sym typeface="Consolas"/>
            </a:endParaRPr>
          </a:p>
        </p:txBody>
      </p:sp>
      <p:pic>
        <p:nvPicPr>
          <p:cNvPr id="155" name="Google Shape;155;g2418c78798f_0_2"/>
          <p:cNvPicPr preferRelativeResize="0"/>
          <p:nvPr/>
        </p:nvPicPr>
        <p:blipFill>
          <a:blip r:embed="rId5">
            <a:alphaModFix/>
          </a:blip>
          <a:stretch>
            <a:fillRect/>
          </a:stretch>
        </p:blipFill>
        <p:spPr>
          <a:xfrm>
            <a:off x="1970625" y="3222250"/>
            <a:ext cx="2819150" cy="28191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52"/>
                                        </p:tgtEl>
                                        <p:attrNameLst>
                                          <p:attrName>style.visibility</p:attrName>
                                        </p:attrNameLst>
                                      </p:cBhvr>
                                      <p:to>
                                        <p:strVal val="visible"/>
                                      </p:to>
                                    </p:set>
                                    <p:animEffect filter="fade" transition="in">
                                      <p:cBhvr>
                                        <p:cTn dur="1000"/>
                                        <p:tgtEl>
                                          <p:spTgt spid="15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9" name="Shape 489"/>
        <p:cNvGrpSpPr/>
        <p:nvPr/>
      </p:nvGrpSpPr>
      <p:grpSpPr>
        <a:xfrm>
          <a:off x="0" y="0"/>
          <a:ext cx="0" cy="0"/>
          <a:chOff x="0" y="0"/>
          <a:chExt cx="0" cy="0"/>
        </a:xfrm>
      </p:grpSpPr>
      <p:sp>
        <p:nvSpPr>
          <p:cNvPr id="490" name="Google Shape;490;g241643f8cd2_0_511"/>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491" name="Google Shape;491;g241643f8cd2_0_511"/>
          <p:cNvSpPr txBox="1"/>
          <p:nvPr>
            <p:ph idx="1" type="body"/>
          </p:nvPr>
        </p:nvSpPr>
        <p:spPr>
          <a:xfrm>
            <a:off x="415600" y="1536633"/>
            <a:ext cx="85185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a:solidFill>
                  <a:schemeClr val="dk2"/>
                </a:solidFill>
              </a:rPr>
              <a:t>Word2Vec</a:t>
            </a:r>
            <a:endParaRPr>
              <a:solidFill>
                <a:schemeClr val="dk2"/>
              </a:solidFill>
            </a:endParaRPr>
          </a:p>
          <a:p>
            <a:pPr indent="0" lvl="0" marL="0" rtl="0" algn="l">
              <a:lnSpc>
                <a:spcPct val="115000"/>
              </a:lnSpc>
              <a:spcBef>
                <a:spcPts val="0"/>
              </a:spcBef>
              <a:spcAft>
                <a:spcPts val="0"/>
              </a:spcAft>
              <a:buSzPts val="2400"/>
              <a:buNone/>
            </a:pPr>
            <a:r>
              <a:t/>
            </a:r>
            <a:endParaRPr>
              <a:solidFill>
                <a:schemeClr val="dk2"/>
              </a:solidFill>
            </a:endParaRPr>
          </a:p>
        </p:txBody>
      </p:sp>
      <p:pic>
        <p:nvPicPr>
          <p:cNvPr id="492" name="Google Shape;492;g241643f8cd2_0_511"/>
          <p:cNvPicPr preferRelativeResize="0"/>
          <p:nvPr/>
        </p:nvPicPr>
        <p:blipFill rotWithShape="1">
          <a:blip r:embed="rId3">
            <a:alphaModFix/>
          </a:blip>
          <a:srcRect b="0" l="0" r="0" t="0"/>
          <a:stretch/>
        </p:blipFill>
        <p:spPr>
          <a:xfrm>
            <a:off x="2552700" y="1962151"/>
            <a:ext cx="7086600" cy="3543300"/>
          </a:xfrm>
          <a:prstGeom prst="rect">
            <a:avLst/>
          </a:prstGeom>
          <a:noFill/>
          <a:ln>
            <a:noFill/>
          </a:ln>
        </p:spPr>
      </p:pic>
      <p:sp>
        <p:nvSpPr>
          <p:cNvPr id="493" name="Google Shape;493;g241643f8cd2_0_511"/>
          <p:cNvSpPr txBox="1"/>
          <p:nvPr/>
        </p:nvSpPr>
        <p:spPr>
          <a:xfrm>
            <a:off x="415600" y="5880600"/>
            <a:ext cx="11877600" cy="415500"/>
          </a:xfrm>
          <a:prstGeom prst="rect">
            <a:avLst/>
          </a:prstGeom>
          <a:noFill/>
          <a:ln>
            <a:noFill/>
          </a:ln>
        </p:spPr>
        <p:txBody>
          <a:bodyPr anchorCtr="0" anchor="t" bIns="121900" lIns="121900" spcFirstLastPara="1" rIns="121900" wrap="square" tIns="121900">
            <a:spAutoFit/>
          </a:bodyPr>
          <a:lstStyle/>
          <a:p>
            <a:pPr indent="0" lvl="0" marL="0" marR="0" rtl="0" algn="r">
              <a:lnSpc>
                <a:spcPct val="100000"/>
              </a:lnSpc>
              <a:spcBef>
                <a:spcPts val="0"/>
              </a:spcBef>
              <a:spcAft>
                <a:spcPts val="0"/>
              </a:spcAft>
              <a:buClr>
                <a:srgbClr val="000000"/>
              </a:buClr>
              <a:buSzPts val="1100"/>
              <a:buFont typeface="Arial"/>
              <a:buNone/>
            </a:pPr>
            <a:r>
              <a:rPr b="0" i="0" lang="en-US" sz="1100" u="none" cap="none" strike="noStrike">
                <a:solidFill>
                  <a:schemeClr val="dk1"/>
                </a:solidFill>
                <a:latin typeface="Arial"/>
                <a:ea typeface="Arial"/>
                <a:cs typeface="Arial"/>
                <a:sym typeface="Arial"/>
              </a:rPr>
              <a:t>Source: </a:t>
            </a:r>
            <a:r>
              <a:rPr b="0" i="0" lang="en-US" sz="1100" u="sng" cap="none" strike="noStrike">
                <a:solidFill>
                  <a:schemeClr val="dk1"/>
                </a:solidFill>
                <a:latin typeface="Arial"/>
                <a:ea typeface="Arial"/>
                <a:cs typeface="Arial"/>
                <a:sym typeface="Arial"/>
                <a:hlinkClick r:id="rId4">
                  <a:extLst>
                    <a:ext uri="{A12FA001-AC4F-418D-AE19-62706E023703}">
                      <ahyp:hlinkClr val="tx"/>
                    </a:ext>
                  </a:extLst>
                </a:hlinkClick>
              </a:rPr>
              <a:t>http://jalammar.github.io/illustrated-word2vec/</a:t>
            </a:r>
            <a:endParaRPr b="0" i="0" sz="1100" u="none" cap="none" strike="noStrike">
              <a:solidFill>
                <a:schemeClr val="dk1"/>
              </a:solidFill>
              <a:latin typeface="Arial"/>
              <a:ea typeface="Arial"/>
              <a:cs typeface="Arial"/>
              <a:sym typeface="Arial"/>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7" name="Shape 497"/>
        <p:cNvGrpSpPr/>
        <p:nvPr/>
      </p:nvGrpSpPr>
      <p:grpSpPr>
        <a:xfrm>
          <a:off x="0" y="0"/>
          <a:ext cx="0" cy="0"/>
          <a:chOff x="0" y="0"/>
          <a:chExt cx="0" cy="0"/>
        </a:xfrm>
      </p:grpSpPr>
      <p:sp>
        <p:nvSpPr>
          <p:cNvPr id="498" name="Google Shape;498;g241643f8cd2_0_518"/>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499" name="Google Shape;499;g241643f8cd2_0_51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a:solidFill>
                  <a:schemeClr val="dk1"/>
                </a:solidFill>
              </a:rPr>
              <a:t>Word2Vec</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Sparsity ✅</a:t>
            </a:r>
            <a:endParaRPr>
              <a:solidFill>
                <a:schemeClr val="dk1"/>
              </a:solidFill>
            </a:endParaRPr>
          </a:p>
          <a:p>
            <a:pPr indent="0" lvl="0" marL="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Semantics ✅</a:t>
            </a:r>
            <a:endParaRPr>
              <a:solidFill>
                <a:schemeClr val="dk1"/>
              </a:solidFill>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3" name="Shape 503"/>
        <p:cNvGrpSpPr/>
        <p:nvPr/>
      </p:nvGrpSpPr>
      <p:grpSpPr>
        <a:xfrm>
          <a:off x="0" y="0"/>
          <a:ext cx="0" cy="0"/>
          <a:chOff x="0" y="0"/>
          <a:chExt cx="0" cy="0"/>
        </a:xfrm>
      </p:grpSpPr>
      <p:sp>
        <p:nvSpPr>
          <p:cNvPr id="504" name="Google Shape;504;g241643f8cd2_0_523"/>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505" name="Google Shape;505;g241643f8cd2_0_52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lnSpcReduction="20000"/>
          </a:bodyPr>
          <a:lstStyle/>
          <a:p>
            <a:pPr indent="0" lvl="0" marL="0" rtl="0" algn="l">
              <a:lnSpc>
                <a:spcPct val="115000"/>
              </a:lnSpc>
              <a:spcBef>
                <a:spcPts val="0"/>
              </a:spcBef>
              <a:spcAft>
                <a:spcPts val="0"/>
              </a:spcAft>
              <a:buSzPts val="2400"/>
              <a:buNone/>
            </a:pPr>
            <a:r>
              <a:rPr lang="en-US">
                <a:solidFill>
                  <a:schemeClr val="dk1"/>
                </a:solidFill>
              </a:rPr>
              <a:t>Word2Vec</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Sparsity ✅</a:t>
            </a:r>
            <a:endParaRPr>
              <a:solidFill>
                <a:schemeClr val="dk1"/>
              </a:solidFill>
            </a:endParaRPr>
          </a:p>
          <a:p>
            <a:pPr indent="0" lvl="0" marL="60960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Semantics ✅</a:t>
            </a:r>
            <a:endParaRPr>
              <a:solidFill>
                <a:schemeClr val="dk1"/>
              </a:solidFill>
            </a:endParaRPr>
          </a:p>
          <a:p>
            <a:pPr indent="0" lvl="0" marL="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Similarity ✅</a:t>
            </a:r>
            <a:endParaRPr>
              <a:solidFill>
                <a:schemeClr val="dk1"/>
              </a:solidFill>
            </a:endParaRPr>
          </a:p>
          <a:p>
            <a:pPr indent="0" lvl="0" marL="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Document level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482600" lvl="0" marL="609600" rtl="0" algn="l">
              <a:spcBef>
                <a:spcPts val="1000"/>
              </a:spcBef>
              <a:spcAft>
                <a:spcPts val="0"/>
              </a:spcAft>
              <a:buClr>
                <a:schemeClr val="dk1"/>
              </a:buClr>
              <a:buSzPts val="2800"/>
              <a:buChar char="-"/>
            </a:pPr>
            <a:r>
              <a:rPr lang="en-US">
                <a:solidFill>
                  <a:schemeClr val="dk1"/>
                </a:solidFill>
              </a:rPr>
              <a:t>Polysemy ❌</a:t>
            </a:r>
            <a:endParaRPr>
              <a:solidFill>
                <a:schemeClr val="dk1"/>
              </a:solidFill>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9" name="Shape 509"/>
        <p:cNvGrpSpPr/>
        <p:nvPr/>
      </p:nvGrpSpPr>
      <p:grpSpPr>
        <a:xfrm>
          <a:off x="0" y="0"/>
          <a:ext cx="0" cy="0"/>
          <a:chOff x="0" y="0"/>
          <a:chExt cx="0" cy="0"/>
        </a:xfrm>
      </p:grpSpPr>
      <p:sp>
        <p:nvSpPr>
          <p:cNvPr id="510" name="Google Shape;510;g241643f8cd2_0_528"/>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511" name="Google Shape;511;g241643f8cd2_0_528"/>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fontScale="92500" lnSpcReduction="10000"/>
          </a:bodyPr>
          <a:lstStyle/>
          <a:p>
            <a:pPr indent="0" lvl="0" marL="0" rtl="0" algn="l">
              <a:lnSpc>
                <a:spcPct val="115000"/>
              </a:lnSpc>
              <a:spcBef>
                <a:spcPts val="0"/>
              </a:spcBef>
              <a:spcAft>
                <a:spcPts val="0"/>
              </a:spcAft>
              <a:buSzPct val="85714"/>
              <a:buNone/>
            </a:pPr>
            <a:r>
              <a:rPr lang="en-US">
                <a:solidFill>
                  <a:schemeClr val="dk1"/>
                </a:solidFill>
              </a:rPr>
              <a:t>Doc2Vec</a:t>
            </a:r>
            <a:endParaRPr>
              <a:solidFill>
                <a:schemeClr val="dk1"/>
              </a:solidFill>
            </a:endParaRPr>
          </a:p>
          <a:p>
            <a:pPr indent="-445769" lvl="0" marL="609600" rtl="0" algn="l">
              <a:lnSpc>
                <a:spcPct val="115000"/>
              </a:lnSpc>
              <a:spcBef>
                <a:spcPts val="0"/>
              </a:spcBef>
              <a:spcAft>
                <a:spcPts val="0"/>
              </a:spcAft>
              <a:buClr>
                <a:schemeClr val="dk1"/>
              </a:buClr>
              <a:buSzPct val="85714"/>
              <a:buChar char="-"/>
            </a:pPr>
            <a:r>
              <a:rPr lang="en-US">
                <a:solidFill>
                  <a:schemeClr val="dk1"/>
                </a:solidFill>
              </a:rPr>
              <a:t>Corpus of documents</a:t>
            </a:r>
            <a:endParaRPr>
              <a:solidFill>
                <a:schemeClr val="dk1"/>
              </a:solidFill>
            </a:endParaRPr>
          </a:p>
          <a:p>
            <a:pPr indent="0" lvl="0" marL="609600" rtl="0" algn="l">
              <a:lnSpc>
                <a:spcPct val="115000"/>
              </a:lnSpc>
              <a:spcBef>
                <a:spcPts val="0"/>
              </a:spcBef>
              <a:spcAft>
                <a:spcPts val="0"/>
              </a:spcAft>
              <a:buSzPct val="85714"/>
              <a:buNone/>
            </a:pPr>
            <a:r>
              <a:t/>
            </a:r>
            <a:endParaRPr>
              <a:solidFill>
                <a:schemeClr val="dk1"/>
              </a:solidFill>
            </a:endParaRPr>
          </a:p>
          <a:p>
            <a:pPr indent="-445769" lvl="0" marL="609600" rtl="0" algn="l">
              <a:lnSpc>
                <a:spcPct val="115000"/>
              </a:lnSpc>
              <a:spcBef>
                <a:spcPts val="0"/>
              </a:spcBef>
              <a:spcAft>
                <a:spcPts val="0"/>
              </a:spcAft>
              <a:buClr>
                <a:schemeClr val="dk1"/>
              </a:buClr>
              <a:buSzPct val="85714"/>
              <a:buChar char="-"/>
            </a:pPr>
            <a:r>
              <a:rPr lang="en-US">
                <a:solidFill>
                  <a:schemeClr val="dk1"/>
                </a:solidFill>
              </a:rPr>
              <a:t>Model learns a numerical representation for each document (training)</a:t>
            </a:r>
            <a:endParaRPr>
              <a:solidFill>
                <a:schemeClr val="dk1"/>
              </a:solidFill>
            </a:endParaRPr>
          </a:p>
          <a:p>
            <a:pPr indent="0" lvl="0" marL="609600" rtl="0" algn="l">
              <a:lnSpc>
                <a:spcPct val="115000"/>
              </a:lnSpc>
              <a:spcBef>
                <a:spcPts val="0"/>
              </a:spcBef>
              <a:spcAft>
                <a:spcPts val="0"/>
              </a:spcAft>
              <a:buSzPct val="85714"/>
              <a:buNone/>
            </a:pPr>
            <a:r>
              <a:t/>
            </a:r>
            <a:endParaRPr>
              <a:solidFill>
                <a:schemeClr val="dk1"/>
              </a:solidFill>
            </a:endParaRPr>
          </a:p>
          <a:p>
            <a:pPr indent="-445769" lvl="0" marL="609600" rtl="0" algn="l">
              <a:lnSpc>
                <a:spcPct val="115000"/>
              </a:lnSpc>
              <a:spcBef>
                <a:spcPts val="0"/>
              </a:spcBef>
              <a:spcAft>
                <a:spcPts val="0"/>
              </a:spcAft>
              <a:buClr>
                <a:schemeClr val="dk1"/>
              </a:buClr>
              <a:buSzPct val="85714"/>
              <a:buChar char="-"/>
            </a:pPr>
            <a:r>
              <a:rPr lang="en-US">
                <a:solidFill>
                  <a:schemeClr val="dk1"/>
                </a:solidFill>
              </a:rPr>
              <a:t>Model is able to generate representations for unseen documents (inference)</a:t>
            </a:r>
            <a:endParaRPr>
              <a:solidFill>
                <a:schemeClr val="dk1"/>
              </a:solidFill>
            </a:endParaRPr>
          </a:p>
          <a:p>
            <a:pPr indent="0" lvl="0" marL="609600" rtl="0" algn="l">
              <a:lnSpc>
                <a:spcPct val="115000"/>
              </a:lnSpc>
              <a:spcBef>
                <a:spcPts val="0"/>
              </a:spcBef>
              <a:spcAft>
                <a:spcPts val="0"/>
              </a:spcAft>
              <a:buSzPct val="85714"/>
              <a:buNone/>
            </a:pPr>
            <a:r>
              <a:t/>
            </a:r>
            <a:endParaRPr>
              <a:solidFill>
                <a:schemeClr val="dk1"/>
              </a:solidFill>
            </a:endParaRPr>
          </a:p>
          <a:p>
            <a:pPr indent="-445769" lvl="0" marL="609600" rtl="0" algn="l">
              <a:lnSpc>
                <a:spcPct val="115000"/>
              </a:lnSpc>
              <a:spcBef>
                <a:spcPts val="0"/>
              </a:spcBef>
              <a:spcAft>
                <a:spcPts val="0"/>
              </a:spcAft>
              <a:buClr>
                <a:schemeClr val="dk1"/>
              </a:buClr>
              <a:buSzPct val="85714"/>
              <a:buChar char="-"/>
            </a:pPr>
            <a:r>
              <a:rPr lang="en-US">
                <a:solidFill>
                  <a:schemeClr val="dk1"/>
                </a:solidFill>
              </a:rPr>
              <a:t>Each representation contains values that “embed” the document</a:t>
            </a:r>
            <a:endParaRPr>
              <a:solidFill>
                <a:schemeClr val="dk1"/>
              </a:solidFill>
            </a:endParaRPr>
          </a:p>
          <a:p>
            <a:pPr indent="-416401" lvl="1" marL="1219200" rtl="0" algn="l">
              <a:lnSpc>
                <a:spcPct val="115000"/>
              </a:lnSpc>
              <a:spcBef>
                <a:spcPts val="0"/>
              </a:spcBef>
              <a:spcAft>
                <a:spcPts val="0"/>
              </a:spcAft>
              <a:buClr>
                <a:schemeClr val="dk1"/>
              </a:buClr>
              <a:buSzPct val="79166"/>
              <a:buChar char="○"/>
            </a:pPr>
            <a:r>
              <a:rPr lang="en-US">
                <a:solidFill>
                  <a:schemeClr val="dk1"/>
                </a:solidFill>
              </a:rPr>
              <a:t>Document embeddings!</a:t>
            </a:r>
            <a:endParaRPr>
              <a:solidFill>
                <a:schemeClr val="dk1"/>
              </a:solidFill>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g241643f8cd2_0_533"/>
          <p:cNvSpPr txBox="1"/>
          <p:nvPr>
            <p:ph type="title"/>
          </p:nvPr>
        </p:nvSpPr>
        <p:spPr>
          <a:xfrm>
            <a:off x="9827633" y="6287100"/>
            <a:ext cx="2364900" cy="469200"/>
          </a:xfrm>
          <a:prstGeom prst="rect">
            <a:avLst/>
          </a:prstGeom>
          <a:noFill/>
          <a:ln>
            <a:noFill/>
          </a:ln>
        </p:spPr>
        <p:txBody>
          <a:bodyPr anchorCtr="0" anchor="t" bIns="121900" lIns="121900" spcFirstLastPara="1" rIns="121900" wrap="square" tIns="121900">
            <a:normAutofit fontScale="90000"/>
          </a:bodyPr>
          <a:lstStyle/>
          <a:p>
            <a:pPr indent="0" lvl="0" marL="0" rtl="0" algn="r">
              <a:lnSpc>
                <a:spcPct val="100000"/>
              </a:lnSpc>
              <a:spcBef>
                <a:spcPts val="0"/>
              </a:spcBef>
              <a:spcAft>
                <a:spcPts val="0"/>
              </a:spcAft>
              <a:buSzPct val="273333"/>
              <a:buNone/>
            </a:pPr>
            <a:r>
              <a:rPr lang="en-US" sz="1500">
                <a:highlight>
                  <a:schemeClr val="lt1"/>
                </a:highlight>
              </a:rPr>
              <a:t>Photo: </a:t>
            </a:r>
            <a:br>
              <a:rPr lang="en-US" sz="1500">
                <a:highlight>
                  <a:schemeClr val="lt1"/>
                </a:highlight>
              </a:rPr>
            </a:br>
            <a:r>
              <a:rPr lang="en-US" sz="1500">
                <a:highlight>
                  <a:schemeClr val="lt1"/>
                </a:highlight>
              </a:rPr>
              <a:t>Jørgen Schyberg</a:t>
            </a:r>
            <a:endParaRPr sz="1500">
              <a:highlight>
                <a:schemeClr val="lt1"/>
              </a:highlight>
            </a:endParaRPr>
          </a:p>
        </p:txBody>
      </p:sp>
      <p:pic>
        <p:nvPicPr>
          <p:cNvPr id="517" name="Google Shape;517;g241643f8cd2_0_533"/>
          <p:cNvPicPr preferRelativeResize="0"/>
          <p:nvPr/>
        </p:nvPicPr>
        <p:blipFill rotWithShape="1">
          <a:blip r:embed="rId3">
            <a:alphaModFix/>
          </a:blip>
          <a:srcRect b="0" l="0" r="0" t="0"/>
          <a:stretch/>
        </p:blipFill>
        <p:spPr>
          <a:xfrm>
            <a:off x="3251633" y="-3"/>
            <a:ext cx="9143997" cy="6857998"/>
          </a:xfrm>
          <a:prstGeom prst="rect">
            <a:avLst/>
          </a:prstGeom>
          <a:noFill/>
          <a:ln>
            <a:noFill/>
          </a:ln>
        </p:spPr>
      </p:pic>
      <p:sp>
        <p:nvSpPr>
          <p:cNvPr id="518" name="Google Shape;518;g241643f8cd2_0_533"/>
          <p:cNvSpPr txBox="1"/>
          <p:nvPr>
            <p:ph idx="1" type="body"/>
          </p:nvPr>
        </p:nvSpPr>
        <p:spPr>
          <a:xfrm>
            <a:off x="415600" y="2055800"/>
            <a:ext cx="4854900" cy="29073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None/>
            </a:pPr>
            <a:r>
              <a:rPr lang="en-US">
                <a:solidFill>
                  <a:schemeClr val="dk1"/>
                </a:solidFill>
                <a:highlight>
                  <a:schemeClr val="lt1"/>
                </a:highlight>
              </a:rPr>
              <a:t>Embeddings are “close” to each other when documents are “semantically” similar</a:t>
            </a:r>
            <a:endParaRPr>
              <a:solidFill>
                <a:schemeClr val="dk1"/>
              </a:solidFill>
              <a:highlight>
                <a:schemeClr val="lt1"/>
              </a:highlight>
            </a:endParaRPr>
          </a:p>
        </p:txBody>
      </p:sp>
      <p:sp>
        <p:nvSpPr>
          <p:cNvPr id="519" name="Google Shape;519;g241643f8cd2_0_533"/>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highlight>
                  <a:schemeClr val="lt1"/>
                </a:highlight>
              </a:rPr>
              <a:t>From string of characters to numbers</a:t>
            </a:r>
            <a:endParaRPr>
              <a:highlight>
                <a:schemeClr val="lt1"/>
              </a:highligh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3" name="Shape 523"/>
        <p:cNvGrpSpPr/>
        <p:nvPr/>
      </p:nvGrpSpPr>
      <p:grpSpPr>
        <a:xfrm>
          <a:off x="0" y="0"/>
          <a:ext cx="0" cy="0"/>
          <a:chOff x="0" y="0"/>
          <a:chExt cx="0" cy="0"/>
        </a:xfrm>
      </p:grpSpPr>
      <p:sp>
        <p:nvSpPr>
          <p:cNvPr id="524" name="Google Shape;524;g241643f8cd2_0_540"/>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Find an object, book or image</a:t>
            </a:r>
            <a:endParaRPr>
              <a:solidFill>
                <a:schemeClr val="dk1"/>
              </a:solidFill>
            </a:endParaRPr>
          </a:p>
        </p:txBody>
      </p:sp>
      <p:pic>
        <p:nvPicPr>
          <p:cNvPr id="525" name="Google Shape;525;g241643f8cd2_0_540"/>
          <p:cNvPicPr preferRelativeResize="0"/>
          <p:nvPr/>
        </p:nvPicPr>
        <p:blipFill rotWithShape="1">
          <a:blip r:embed="rId3">
            <a:alphaModFix/>
          </a:blip>
          <a:srcRect b="0" l="0" r="0" t="0"/>
          <a:stretch/>
        </p:blipFill>
        <p:spPr>
          <a:xfrm>
            <a:off x="477533" y="3607700"/>
            <a:ext cx="1068933" cy="1718684"/>
          </a:xfrm>
          <a:prstGeom prst="rect">
            <a:avLst/>
          </a:prstGeom>
          <a:noFill/>
          <a:ln>
            <a:noFill/>
          </a:ln>
        </p:spPr>
      </p:pic>
      <p:sp>
        <p:nvSpPr>
          <p:cNvPr id="526" name="Google Shape;526;g241643f8cd2_0_540"/>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Searching for similarities</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0" name="Shape 530"/>
        <p:cNvGrpSpPr/>
        <p:nvPr/>
      </p:nvGrpSpPr>
      <p:grpSpPr>
        <a:xfrm>
          <a:off x="0" y="0"/>
          <a:ext cx="0" cy="0"/>
          <a:chOff x="0" y="0"/>
          <a:chExt cx="0" cy="0"/>
        </a:xfrm>
      </p:grpSpPr>
      <p:sp>
        <p:nvSpPr>
          <p:cNvPr id="531" name="Google Shape;531;g241643f8cd2_0_546"/>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Searching for similarities</a:t>
            </a:r>
            <a:endParaRPr/>
          </a:p>
        </p:txBody>
      </p:sp>
      <p:sp>
        <p:nvSpPr>
          <p:cNvPr id="532" name="Google Shape;532;g241643f8cd2_0_546"/>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Find an object, book or image</a:t>
            </a:r>
            <a:endParaRPr>
              <a:solidFill>
                <a:schemeClr val="dk1"/>
              </a:solidFill>
            </a:endParaRPr>
          </a:p>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Get its numerical representation</a:t>
            </a:r>
            <a:endParaRPr>
              <a:solidFill>
                <a:schemeClr val="dk1"/>
              </a:solidFill>
            </a:endParaRPr>
          </a:p>
        </p:txBody>
      </p:sp>
      <p:sp>
        <p:nvSpPr>
          <p:cNvPr id="533" name="Google Shape;533;g241643f8cd2_0_546"/>
          <p:cNvSpPr/>
          <p:nvPr/>
        </p:nvSpPr>
        <p:spPr>
          <a:xfrm>
            <a:off x="1794317" y="4232733"/>
            <a:ext cx="638400" cy="33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34" name="Google Shape;534;g241643f8cd2_0_546"/>
          <p:cNvSpPr txBox="1"/>
          <p:nvPr/>
        </p:nvSpPr>
        <p:spPr>
          <a:xfrm>
            <a:off x="2554067" y="4131533"/>
            <a:ext cx="3012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0.12, 0.45, …}</a:t>
            </a:r>
            <a:endParaRPr b="0" i="0" sz="1900" u="none" cap="none" strike="noStrike">
              <a:solidFill>
                <a:schemeClr val="dk1"/>
              </a:solidFill>
              <a:latin typeface="Consolas"/>
              <a:ea typeface="Consolas"/>
              <a:cs typeface="Consolas"/>
              <a:sym typeface="Consolas"/>
            </a:endParaRPr>
          </a:p>
        </p:txBody>
      </p:sp>
      <p:pic>
        <p:nvPicPr>
          <p:cNvPr id="535" name="Google Shape;535;g241643f8cd2_0_546"/>
          <p:cNvPicPr preferRelativeResize="0"/>
          <p:nvPr/>
        </p:nvPicPr>
        <p:blipFill rotWithShape="1">
          <a:blip r:embed="rId3">
            <a:alphaModFix/>
          </a:blip>
          <a:srcRect b="0" l="0" r="0" t="0"/>
          <a:stretch/>
        </p:blipFill>
        <p:spPr>
          <a:xfrm>
            <a:off x="477533" y="3607700"/>
            <a:ext cx="1068933" cy="1718684"/>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g241643f8cd2_0_55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Find an object, book or image</a:t>
            </a:r>
            <a:endParaRPr>
              <a:solidFill>
                <a:schemeClr val="dk1"/>
              </a:solidFill>
            </a:endParaRPr>
          </a:p>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Get its numerical representation</a:t>
            </a:r>
            <a:endParaRPr>
              <a:solidFill>
                <a:schemeClr val="dk1"/>
              </a:solidFill>
            </a:endParaRPr>
          </a:p>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Compare to the numerical representation of all the other objects</a:t>
            </a:r>
            <a:endParaRPr>
              <a:solidFill>
                <a:schemeClr val="dk1"/>
              </a:solidFill>
            </a:endParaRPr>
          </a:p>
        </p:txBody>
      </p:sp>
      <p:pic>
        <p:nvPicPr>
          <p:cNvPr id="541" name="Google Shape;541;g241643f8cd2_0_554"/>
          <p:cNvPicPr preferRelativeResize="0"/>
          <p:nvPr/>
        </p:nvPicPr>
        <p:blipFill rotWithShape="1">
          <a:blip r:embed="rId3">
            <a:alphaModFix/>
          </a:blip>
          <a:srcRect b="0" l="0" r="0" t="0"/>
          <a:stretch/>
        </p:blipFill>
        <p:spPr>
          <a:xfrm>
            <a:off x="477533" y="3607700"/>
            <a:ext cx="1068933" cy="1718684"/>
          </a:xfrm>
          <a:prstGeom prst="rect">
            <a:avLst/>
          </a:prstGeom>
          <a:noFill/>
          <a:ln>
            <a:noFill/>
          </a:ln>
        </p:spPr>
      </p:pic>
      <p:sp>
        <p:nvSpPr>
          <p:cNvPr id="542" name="Google Shape;542;g241643f8cd2_0_554"/>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Searching for similarities</a:t>
            </a:r>
            <a:endParaRPr/>
          </a:p>
        </p:txBody>
      </p:sp>
      <p:sp>
        <p:nvSpPr>
          <p:cNvPr id="543" name="Google Shape;543;g241643f8cd2_0_554"/>
          <p:cNvSpPr/>
          <p:nvPr/>
        </p:nvSpPr>
        <p:spPr>
          <a:xfrm>
            <a:off x="1794317" y="4232733"/>
            <a:ext cx="638400" cy="33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44" name="Google Shape;544;g241643f8cd2_0_554"/>
          <p:cNvSpPr txBox="1"/>
          <p:nvPr/>
        </p:nvSpPr>
        <p:spPr>
          <a:xfrm>
            <a:off x="2554067" y="4131533"/>
            <a:ext cx="3012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0.12, 0.45, …}</a:t>
            </a:r>
            <a:endParaRPr b="0" i="0" sz="1900" u="none" cap="none" strike="noStrike">
              <a:solidFill>
                <a:schemeClr val="dk1"/>
              </a:solidFill>
              <a:latin typeface="Consolas"/>
              <a:ea typeface="Consolas"/>
              <a:cs typeface="Consolas"/>
              <a:sym typeface="Consolas"/>
            </a:endParaRPr>
          </a:p>
        </p:txBody>
      </p:sp>
      <p:sp>
        <p:nvSpPr>
          <p:cNvPr id="545" name="Google Shape;545;g241643f8cd2_0_554"/>
          <p:cNvSpPr txBox="1"/>
          <p:nvPr/>
        </p:nvSpPr>
        <p:spPr>
          <a:xfrm>
            <a:off x="6065900" y="3389800"/>
            <a:ext cx="3940500" cy="3463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0.12, 0.45, …}</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{0.1, 0.23, 0.27, …}</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{0.2, 0.56, 0.87, …}</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0.78, 0.62, …}</a:t>
            </a:r>
            <a:endParaRPr b="1" i="0" sz="1900" u="sng"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{0.6, 0.29, 0.32, …}</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0.26, 0.79, …}</a:t>
            </a:r>
            <a:endParaRPr b="1" i="0" sz="1900" u="sng"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0.69, 0.16, …}</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{0.8, 0.82, 0.87, …}</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{0.5, 0.35, 0.10, …}</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{0.3, 0.72, 0.97, …}</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a:t>
            </a:r>
            <a:endParaRPr b="0" i="0" sz="1900" u="none" cap="none" strike="noStrike">
              <a:solidFill>
                <a:schemeClr val="dk1"/>
              </a:solidFill>
              <a:latin typeface="Consolas"/>
              <a:ea typeface="Consolas"/>
              <a:cs typeface="Consolas"/>
              <a:sym typeface="Consolas"/>
            </a:endParaRPr>
          </a:p>
        </p:txBody>
      </p:sp>
      <p:sp>
        <p:nvSpPr>
          <p:cNvPr id="546" name="Google Shape;546;g241643f8cd2_0_554"/>
          <p:cNvSpPr/>
          <p:nvPr/>
        </p:nvSpPr>
        <p:spPr>
          <a:xfrm>
            <a:off x="5505667" y="3541433"/>
            <a:ext cx="638400" cy="3024000"/>
          </a:xfrm>
          <a:prstGeom prst="leftBrace">
            <a:avLst>
              <a:gd fmla="val 50000" name="adj1"/>
              <a:gd fmla="val 29083" name="adj2"/>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g241643f8cd2_0_56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Find an object, book or image</a:t>
            </a:r>
            <a:endParaRPr>
              <a:solidFill>
                <a:schemeClr val="dk1"/>
              </a:solidFill>
            </a:endParaRPr>
          </a:p>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Get its numerical representation</a:t>
            </a:r>
            <a:endParaRPr>
              <a:solidFill>
                <a:schemeClr val="dk1"/>
              </a:solidFill>
            </a:endParaRPr>
          </a:p>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Compare to the numerical representation of all the other objects</a:t>
            </a:r>
            <a:endParaRPr>
              <a:solidFill>
                <a:schemeClr val="dk1"/>
              </a:solidFill>
            </a:endParaRPr>
          </a:p>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Rank by the comparison metric</a:t>
            </a:r>
            <a:endParaRPr>
              <a:solidFill>
                <a:schemeClr val="dk1"/>
              </a:solidFill>
            </a:endParaRPr>
          </a:p>
        </p:txBody>
      </p:sp>
      <p:sp>
        <p:nvSpPr>
          <p:cNvPr id="552" name="Google Shape;552;g241643f8cd2_0_564"/>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Searching for similarities</a:t>
            </a:r>
            <a:endParaRPr/>
          </a:p>
        </p:txBody>
      </p:sp>
      <p:pic>
        <p:nvPicPr>
          <p:cNvPr id="553" name="Google Shape;553;g241643f8cd2_0_564"/>
          <p:cNvPicPr preferRelativeResize="0"/>
          <p:nvPr/>
        </p:nvPicPr>
        <p:blipFill rotWithShape="1">
          <a:blip r:embed="rId3">
            <a:alphaModFix/>
          </a:blip>
          <a:srcRect b="0" l="0" r="0" t="0"/>
          <a:stretch/>
        </p:blipFill>
        <p:spPr>
          <a:xfrm>
            <a:off x="477533" y="3607700"/>
            <a:ext cx="1068933" cy="1718684"/>
          </a:xfrm>
          <a:prstGeom prst="rect">
            <a:avLst/>
          </a:prstGeom>
          <a:noFill/>
          <a:ln>
            <a:noFill/>
          </a:ln>
        </p:spPr>
      </p:pic>
      <p:sp>
        <p:nvSpPr>
          <p:cNvPr id="554" name="Google Shape;554;g241643f8cd2_0_564"/>
          <p:cNvSpPr/>
          <p:nvPr/>
        </p:nvSpPr>
        <p:spPr>
          <a:xfrm>
            <a:off x="1794317" y="4232733"/>
            <a:ext cx="638400" cy="33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55" name="Google Shape;555;g241643f8cd2_0_564"/>
          <p:cNvSpPr txBox="1"/>
          <p:nvPr/>
        </p:nvSpPr>
        <p:spPr>
          <a:xfrm>
            <a:off x="2554067" y="4131533"/>
            <a:ext cx="3012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0.12, 0.45, …}</a:t>
            </a:r>
            <a:endParaRPr b="0" i="0" sz="1900" u="none" cap="none" strike="noStrike">
              <a:solidFill>
                <a:schemeClr val="dk1"/>
              </a:solidFill>
              <a:latin typeface="Consolas"/>
              <a:ea typeface="Consolas"/>
              <a:cs typeface="Consolas"/>
              <a:sym typeface="Consolas"/>
            </a:endParaRPr>
          </a:p>
        </p:txBody>
      </p:sp>
      <p:sp>
        <p:nvSpPr>
          <p:cNvPr id="556" name="Google Shape;556;g241643f8cd2_0_564"/>
          <p:cNvSpPr txBox="1"/>
          <p:nvPr/>
        </p:nvSpPr>
        <p:spPr>
          <a:xfrm>
            <a:off x="6065900" y="3389800"/>
            <a:ext cx="3940500" cy="3463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0.12, 0.45, …} → </a:t>
            </a:r>
            <a:r>
              <a:rPr b="1" i="0" lang="en-US" sz="1900" u="sng" cap="none" strike="noStrike">
                <a:solidFill>
                  <a:schemeClr val="dk1"/>
                </a:solidFill>
                <a:highlight>
                  <a:srgbClr val="38761D"/>
                </a:highlight>
                <a:latin typeface="Consolas"/>
                <a:ea typeface="Consolas"/>
                <a:cs typeface="Consolas"/>
                <a:sym typeface="Consolas"/>
              </a:rPr>
              <a:t>0.9</a:t>
            </a:r>
            <a:r>
              <a:rPr b="0" i="0" lang="en-US" sz="1900" u="none" cap="none" strike="noStrike">
                <a:solidFill>
                  <a:schemeClr val="dk1"/>
                </a:solidFill>
                <a:latin typeface="Consolas"/>
                <a:ea typeface="Consolas"/>
                <a:cs typeface="Consolas"/>
                <a:sym typeface="Consolas"/>
              </a:rPr>
              <a:t>  </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{0.1, 0.23, 0.27, …} → 0.1</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{0.2, 0.56, 0.87, …} → 0.2</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0.78, 0.62, …} → </a:t>
            </a:r>
            <a:r>
              <a:rPr b="1" i="0" lang="en-US" sz="1900" u="sng" cap="none" strike="noStrike">
                <a:solidFill>
                  <a:schemeClr val="dk1"/>
                </a:solidFill>
                <a:highlight>
                  <a:srgbClr val="38761D"/>
                </a:highlight>
                <a:latin typeface="Consolas"/>
                <a:ea typeface="Consolas"/>
                <a:cs typeface="Consolas"/>
                <a:sym typeface="Consolas"/>
              </a:rPr>
              <a:t>0.8</a:t>
            </a:r>
            <a:endParaRPr b="1" i="0" sz="1900" u="sng" cap="none" strike="noStrike">
              <a:solidFill>
                <a:schemeClr val="dk1"/>
              </a:solidFill>
              <a:highlight>
                <a:srgbClr val="38761D"/>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{0.6, 0.29, 0.32, …} → 0.4</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0.26, 0.79, …} → </a:t>
            </a:r>
            <a:r>
              <a:rPr b="1" i="0" lang="en-US" sz="1900" u="sng" cap="none" strike="noStrike">
                <a:solidFill>
                  <a:schemeClr val="dk1"/>
                </a:solidFill>
                <a:highlight>
                  <a:srgbClr val="38761D"/>
                </a:highlight>
                <a:latin typeface="Consolas"/>
                <a:ea typeface="Consolas"/>
                <a:cs typeface="Consolas"/>
                <a:sym typeface="Consolas"/>
              </a:rPr>
              <a:t>0.7</a:t>
            </a:r>
            <a:endParaRPr b="1" i="0" sz="1900" u="sng" cap="none" strike="noStrike">
              <a:solidFill>
                <a:schemeClr val="dk1"/>
              </a:solidFill>
              <a:highlight>
                <a:srgbClr val="38761D"/>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0.69, 0.16, …} → 0.1</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{0.8, 0.82, 0.87, …} → 0.1</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{0.5, 0.35, 0.10, …} → 0.2</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{0.3, 0.72, 0.97, …} → 0.4</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a:t>
            </a:r>
            <a:endParaRPr b="0" i="0" sz="1900" u="none" cap="none" strike="noStrike">
              <a:solidFill>
                <a:schemeClr val="dk1"/>
              </a:solidFill>
              <a:latin typeface="Consolas"/>
              <a:ea typeface="Consolas"/>
              <a:cs typeface="Consolas"/>
              <a:sym typeface="Consolas"/>
            </a:endParaRPr>
          </a:p>
        </p:txBody>
      </p:sp>
      <p:sp>
        <p:nvSpPr>
          <p:cNvPr id="557" name="Google Shape;557;g241643f8cd2_0_564"/>
          <p:cNvSpPr/>
          <p:nvPr/>
        </p:nvSpPr>
        <p:spPr>
          <a:xfrm>
            <a:off x="5505667" y="3541433"/>
            <a:ext cx="638400" cy="3024000"/>
          </a:xfrm>
          <a:prstGeom prst="leftBrace">
            <a:avLst>
              <a:gd fmla="val 50000" name="adj1"/>
              <a:gd fmla="val 29083" name="adj2"/>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g241643f8cd2_0_574"/>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Find an object, book or image</a:t>
            </a:r>
            <a:endParaRPr>
              <a:solidFill>
                <a:schemeClr val="dk1"/>
              </a:solidFill>
            </a:endParaRPr>
          </a:p>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Get its numerical representation</a:t>
            </a:r>
            <a:endParaRPr>
              <a:solidFill>
                <a:schemeClr val="dk1"/>
              </a:solidFill>
            </a:endParaRPr>
          </a:p>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Compare to the numerical representation of all the other objects</a:t>
            </a:r>
            <a:endParaRPr>
              <a:solidFill>
                <a:schemeClr val="dk1"/>
              </a:solidFill>
            </a:endParaRPr>
          </a:p>
          <a:p>
            <a:pPr indent="-457200" lvl="0" marL="609600" rtl="0" algn="l">
              <a:lnSpc>
                <a:spcPct val="115000"/>
              </a:lnSpc>
              <a:spcBef>
                <a:spcPts val="0"/>
              </a:spcBef>
              <a:spcAft>
                <a:spcPts val="0"/>
              </a:spcAft>
              <a:buClr>
                <a:schemeClr val="dk1"/>
              </a:buClr>
              <a:buSzPts val="2400"/>
              <a:buAutoNum type="arabicPeriod"/>
            </a:pPr>
            <a:r>
              <a:rPr lang="en-US">
                <a:solidFill>
                  <a:schemeClr val="dk1"/>
                </a:solidFill>
              </a:rPr>
              <a:t>Rank by the comparison metric</a:t>
            </a:r>
            <a:endParaRPr>
              <a:solidFill>
                <a:schemeClr val="dk1"/>
              </a:solidFill>
            </a:endParaRPr>
          </a:p>
        </p:txBody>
      </p:sp>
      <p:sp>
        <p:nvSpPr>
          <p:cNvPr id="563" name="Google Shape;563;g241643f8cd2_0_574"/>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Searching for similarities</a:t>
            </a:r>
            <a:endParaRPr/>
          </a:p>
        </p:txBody>
      </p:sp>
      <p:pic>
        <p:nvPicPr>
          <p:cNvPr id="564" name="Google Shape;564;g241643f8cd2_0_574"/>
          <p:cNvPicPr preferRelativeResize="0"/>
          <p:nvPr/>
        </p:nvPicPr>
        <p:blipFill rotWithShape="1">
          <a:blip r:embed="rId3">
            <a:alphaModFix/>
          </a:blip>
          <a:srcRect b="0" l="0" r="0" t="0"/>
          <a:stretch/>
        </p:blipFill>
        <p:spPr>
          <a:xfrm>
            <a:off x="477533" y="3607700"/>
            <a:ext cx="1068933" cy="1718684"/>
          </a:xfrm>
          <a:prstGeom prst="rect">
            <a:avLst/>
          </a:prstGeom>
          <a:noFill/>
          <a:ln>
            <a:noFill/>
          </a:ln>
        </p:spPr>
      </p:pic>
      <p:sp>
        <p:nvSpPr>
          <p:cNvPr id="565" name="Google Shape;565;g241643f8cd2_0_574"/>
          <p:cNvSpPr/>
          <p:nvPr/>
        </p:nvSpPr>
        <p:spPr>
          <a:xfrm>
            <a:off x="1794317" y="4232733"/>
            <a:ext cx="638400" cy="331200"/>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6" name="Google Shape;566;g241643f8cd2_0_574"/>
          <p:cNvSpPr txBox="1"/>
          <p:nvPr/>
        </p:nvSpPr>
        <p:spPr>
          <a:xfrm>
            <a:off x="2554067" y="4131533"/>
            <a:ext cx="3012000" cy="5388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0.12, 0.45, …}</a:t>
            </a:r>
            <a:endParaRPr b="0" i="0" sz="1900" u="none" cap="none" strike="noStrike">
              <a:solidFill>
                <a:schemeClr val="dk1"/>
              </a:solidFill>
              <a:latin typeface="Consolas"/>
              <a:ea typeface="Consolas"/>
              <a:cs typeface="Consolas"/>
              <a:sym typeface="Consolas"/>
            </a:endParaRPr>
          </a:p>
        </p:txBody>
      </p:sp>
      <p:sp>
        <p:nvSpPr>
          <p:cNvPr id="567" name="Google Shape;567;g241643f8cd2_0_574"/>
          <p:cNvSpPr txBox="1"/>
          <p:nvPr/>
        </p:nvSpPr>
        <p:spPr>
          <a:xfrm>
            <a:off x="6065900" y="3389800"/>
            <a:ext cx="3940500" cy="3463200"/>
          </a:xfrm>
          <a:prstGeom prst="rect">
            <a:avLst/>
          </a:prstGeom>
          <a:noFill/>
          <a:ln>
            <a:noFill/>
          </a:ln>
        </p:spPr>
        <p:txBody>
          <a:bodyPr anchorCtr="0" anchor="t"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0.12, 0.45, …} → </a:t>
            </a:r>
            <a:r>
              <a:rPr b="1" i="0" lang="en-US" sz="1900" u="sng" cap="none" strike="noStrike">
                <a:solidFill>
                  <a:schemeClr val="dk1"/>
                </a:solidFill>
                <a:highlight>
                  <a:srgbClr val="38761D"/>
                </a:highlight>
                <a:latin typeface="Consolas"/>
                <a:ea typeface="Consolas"/>
                <a:cs typeface="Consolas"/>
                <a:sym typeface="Consolas"/>
              </a:rPr>
              <a:t>0.9</a:t>
            </a:r>
            <a:r>
              <a:rPr b="0" i="0" lang="en-US" sz="1900" u="none" cap="none" strike="noStrike">
                <a:solidFill>
                  <a:schemeClr val="dk1"/>
                </a:solidFill>
                <a:latin typeface="Consolas"/>
                <a:ea typeface="Consolas"/>
                <a:cs typeface="Consolas"/>
                <a:sym typeface="Consolas"/>
              </a:rPr>
              <a:t>  </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{0.1, 0.23, 0.27, …} → 0.1</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{0.2, 0.56, 0.87, …} → 0.2</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0.78, 0.62, …} → </a:t>
            </a:r>
            <a:r>
              <a:rPr b="1" i="0" lang="en-US" sz="1900" u="sng" cap="none" strike="noStrike">
                <a:solidFill>
                  <a:schemeClr val="dk1"/>
                </a:solidFill>
                <a:highlight>
                  <a:srgbClr val="38761D"/>
                </a:highlight>
                <a:latin typeface="Consolas"/>
                <a:ea typeface="Consolas"/>
                <a:cs typeface="Consolas"/>
                <a:sym typeface="Consolas"/>
              </a:rPr>
              <a:t>0.8</a:t>
            </a:r>
            <a:endParaRPr b="1" i="0" sz="1900" u="sng" cap="none" strike="noStrike">
              <a:solidFill>
                <a:schemeClr val="dk1"/>
              </a:solidFill>
              <a:highlight>
                <a:srgbClr val="38761D"/>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{0.6, 0.29, 0.32, …} → 0.4</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0.26, 0.79, …} → </a:t>
            </a:r>
            <a:r>
              <a:rPr b="1" i="0" lang="en-US" sz="1900" u="sng" cap="none" strike="noStrike">
                <a:solidFill>
                  <a:schemeClr val="dk1"/>
                </a:solidFill>
                <a:highlight>
                  <a:srgbClr val="38761D"/>
                </a:highlight>
                <a:latin typeface="Consolas"/>
                <a:ea typeface="Consolas"/>
                <a:cs typeface="Consolas"/>
                <a:sym typeface="Consolas"/>
              </a:rPr>
              <a:t>0.7</a:t>
            </a:r>
            <a:endParaRPr b="1" i="0" sz="1900" u="sng" cap="none" strike="noStrike">
              <a:solidFill>
                <a:schemeClr val="dk1"/>
              </a:solidFill>
              <a:highlight>
                <a:srgbClr val="38761D"/>
              </a:highlight>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{0.9, 0.69, 0.16, …} → 0.1</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{0.8, 0.82, 0.87, …} → 0.1</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{0.5, 0.35, 0.10, …} → 0.2</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{0.3, 0.72, 0.97, …} → 0.4</a:t>
            </a:r>
            <a:endParaRPr b="0" i="0" sz="1900" u="none" cap="none" strike="noStrike">
              <a:solidFill>
                <a:schemeClr val="dk1"/>
              </a:solidFill>
              <a:latin typeface="Consolas"/>
              <a:ea typeface="Consolas"/>
              <a:cs typeface="Consolas"/>
              <a:sym typeface="Consolas"/>
            </a:endParaRPr>
          </a:p>
          <a:p>
            <a:pPr indent="0" lvl="0" marL="0" marR="0" rtl="0" algn="l">
              <a:lnSpc>
                <a:spcPct val="100000"/>
              </a:lnSpc>
              <a:spcBef>
                <a:spcPts val="0"/>
              </a:spcBef>
              <a:spcAft>
                <a:spcPts val="0"/>
              </a:spcAft>
              <a:buClr>
                <a:srgbClr val="000000"/>
              </a:buClr>
              <a:buSzPts val="1900"/>
              <a:buFont typeface="Arial"/>
              <a:buNone/>
            </a:pPr>
            <a:r>
              <a:rPr b="0" i="0" lang="en-US" sz="1900" u="none" cap="none" strike="noStrike">
                <a:solidFill>
                  <a:schemeClr val="dk1"/>
                </a:solidFill>
                <a:latin typeface="Consolas"/>
                <a:ea typeface="Consolas"/>
                <a:cs typeface="Consolas"/>
                <a:sym typeface="Consolas"/>
              </a:rPr>
              <a:t>…</a:t>
            </a:r>
            <a:endParaRPr b="0" i="0" sz="1900" u="none" cap="none" strike="noStrike">
              <a:solidFill>
                <a:schemeClr val="dk1"/>
              </a:solidFill>
              <a:latin typeface="Consolas"/>
              <a:ea typeface="Consolas"/>
              <a:cs typeface="Consolas"/>
              <a:sym typeface="Consolas"/>
            </a:endParaRPr>
          </a:p>
        </p:txBody>
      </p:sp>
      <p:sp>
        <p:nvSpPr>
          <p:cNvPr id="568" name="Google Shape;568;g241643f8cd2_0_574"/>
          <p:cNvSpPr/>
          <p:nvPr/>
        </p:nvSpPr>
        <p:spPr>
          <a:xfrm>
            <a:off x="5505667" y="3541433"/>
            <a:ext cx="638400" cy="3024000"/>
          </a:xfrm>
          <a:prstGeom prst="leftBrace">
            <a:avLst>
              <a:gd fmla="val 50000" name="adj1"/>
              <a:gd fmla="val 29083" name="adj2"/>
            </a:avLst>
          </a:prstGeom>
          <a:noFill/>
          <a:ln cap="flat" cmpd="sng" w="9525">
            <a:solidFill>
              <a:schemeClr val="dk1"/>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69" name="Google Shape;569;g241643f8cd2_0_574"/>
          <p:cNvSpPr/>
          <p:nvPr/>
        </p:nvSpPr>
        <p:spPr>
          <a:xfrm rot="-3990424">
            <a:off x="9324287" y="2655830"/>
            <a:ext cx="1824973" cy="331054"/>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0" name="Google Shape;570;g241643f8cd2_0_574"/>
          <p:cNvSpPr/>
          <p:nvPr/>
        </p:nvSpPr>
        <p:spPr>
          <a:xfrm rot="-3084597">
            <a:off x="9619215" y="3808573"/>
            <a:ext cx="1231275" cy="331292"/>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571" name="Google Shape;571;g241643f8cd2_0_574"/>
          <p:cNvSpPr/>
          <p:nvPr/>
        </p:nvSpPr>
        <p:spPr>
          <a:xfrm rot="1769991">
            <a:off x="9769397" y="5101400"/>
            <a:ext cx="896184" cy="330878"/>
          </a:xfrm>
          <a:prstGeom prst="rightArrow">
            <a:avLst>
              <a:gd fmla="val 50000" name="adj1"/>
              <a:gd fmla="val 50000" name="adj2"/>
            </a:avLst>
          </a:prstGeom>
          <a:solidFill>
            <a:schemeClr val="lt2"/>
          </a:solidFill>
          <a:ln cap="flat" cmpd="sng" w="9525">
            <a:solidFill>
              <a:schemeClr val="dk2"/>
            </a:solidFill>
            <a:prstDash val="solid"/>
            <a:round/>
            <a:headEnd len="sm" w="sm" type="none"/>
            <a:tailEnd len="sm" w="sm" type="none"/>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pic>
        <p:nvPicPr>
          <p:cNvPr id="572" name="Google Shape;572;g241643f8cd2_0_574"/>
          <p:cNvPicPr preferRelativeResize="0"/>
          <p:nvPr/>
        </p:nvPicPr>
        <p:blipFill rotWithShape="1">
          <a:blip r:embed="rId4">
            <a:alphaModFix/>
          </a:blip>
          <a:srcRect b="0" l="0" r="0" t="0"/>
          <a:stretch/>
        </p:blipFill>
        <p:spPr>
          <a:xfrm>
            <a:off x="10661000" y="323093"/>
            <a:ext cx="1115400" cy="1851564"/>
          </a:xfrm>
          <a:prstGeom prst="rect">
            <a:avLst/>
          </a:prstGeom>
          <a:noFill/>
          <a:ln>
            <a:noFill/>
          </a:ln>
        </p:spPr>
      </p:pic>
      <p:pic>
        <p:nvPicPr>
          <p:cNvPr id="573" name="Google Shape;573;g241643f8cd2_0_574"/>
          <p:cNvPicPr preferRelativeResize="0"/>
          <p:nvPr/>
        </p:nvPicPr>
        <p:blipFill rotWithShape="1">
          <a:blip r:embed="rId5">
            <a:alphaModFix/>
          </a:blip>
          <a:srcRect b="0" l="0" r="0" t="0"/>
          <a:stretch/>
        </p:blipFill>
        <p:spPr>
          <a:xfrm>
            <a:off x="10661000" y="2455300"/>
            <a:ext cx="1115400" cy="1773200"/>
          </a:xfrm>
          <a:prstGeom prst="rect">
            <a:avLst/>
          </a:prstGeom>
          <a:noFill/>
          <a:ln>
            <a:noFill/>
          </a:ln>
        </p:spPr>
      </p:pic>
      <p:pic>
        <p:nvPicPr>
          <p:cNvPr id="574" name="Google Shape;574;g241643f8cd2_0_574"/>
          <p:cNvPicPr preferRelativeResize="0"/>
          <p:nvPr/>
        </p:nvPicPr>
        <p:blipFill rotWithShape="1">
          <a:blip r:embed="rId6">
            <a:alphaModFix/>
          </a:blip>
          <a:srcRect b="0" l="0" r="0" t="0"/>
          <a:stretch/>
        </p:blipFill>
        <p:spPr>
          <a:xfrm>
            <a:off x="10661000" y="4590232"/>
            <a:ext cx="1115400" cy="1809769"/>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 name="Shape 160"/>
        <p:cNvGrpSpPr/>
        <p:nvPr/>
      </p:nvGrpSpPr>
      <p:grpSpPr>
        <a:xfrm>
          <a:off x="0" y="0"/>
          <a:ext cx="0" cy="0"/>
          <a:chOff x="0" y="0"/>
          <a:chExt cx="0" cy="0"/>
        </a:xfrm>
      </p:grpSpPr>
      <p:sp>
        <p:nvSpPr>
          <p:cNvPr id="161" name="Google Shape;161;g2418c78798f_0_11"/>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62" name="Google Shape;162;g2418c78798f_0_11"/>
          <p:cNvSpPr txBox="1"/>
          <p:nvPr>
            <p:ph idx="1" type="body"/>
          </p:nvPr>
        </p:nvSpPr>
        <p:spPr>
          <a:xfrm>
            <a:off x="838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63" name="Google Shape;163;g2418c78798f_0_11"/>
          <p:cNvSpPr txBox="1"/>
          <p:nvPr>
            <p:ph idx="2" type="body"/>
          </p:nvPr>
        </p:nvSpPr>
        <p:spPr>
          <a:xfrm>
            <a:off x="6172200" y="1825625"/>
            <a:ext cx="5181600" cy="4351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164" name="Google Shape;164;g2418c78798f_0_11"/>
          <p:cNvSpPr txBox="1"/>
          <p:nvPr>
            <p:ph type="title"/>
          </p:nvPr>
        </p:nvSpPr>
        <p:spPr>
          <a:xfrm>
            <a:off x="0" y="4591050"/>
            <a:ext cx="11501100" cy="22668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Clr>
                <a:schemeClr val="lt1"/>
              </a:buClr>
              <a:buSzPts val="5400"/>
              <a:buFont typeface="Arial"/>
              <a:buNone/>
            </a:pPr>
            <a:r>
              <a:rPr i="1" lang="en-US" sz="4455" u="sng">
                <a:solidFill>
                  <a:schemeClr val="dk1"/>
                </a:solidFill>
                <a:highlight>
                  <a:schemeClr val="accent4"/>
                </a:highlight>
                <a:latin typeface="Consolas"/>
                <a:ea typeface="Consolas"/>
                <a:cs typeface="Consolas"/>
                <a:sym typeface="Consolas"/>
                <a:hlinkClick r:id="rId3">
                  <a:extLst>
                    <a:ext uri="{A12FA001-AC4F-418D-AE19-62706E023703}">
                      <ahyp:hlinkClr val="tx"/>
                    </a:ext>
                  </a:extLst>
                </a:hlinkClick>
              </a:rPr>
              <a:t>https://bit.ly/clsinfra_embeddings</a:t>
            </a:r>
            <a:r>
              <a:rPr i="1" lang="en-US" sz="4455">
                <a:solidFill>
                  <a:schemeClr val="dk1"/>
                </a:solidFill>
                <a:highlight>
                  <a:schemeClr val="accent4"/>
                </a:highlight>
                <a:latin typeface="Consolas"/>
                <a:ea typeface="Consolas"/>
                <a:cs typeface="Consolas"/>
                <a:sym typeface="Consolas"/>
              </a:rPr>
              <a:t> </a:t>
            </a:r>
            <a:endParaRPr i="1" sz="4455">
              <a:solidFill>
                <a:schemeClr val="dk1"/>
              </a:solidFill>
              <a:highlight>
                <a:schemeClr val="accent4"/>
              </a:highlight>
              <a:latin typeface="Consolas"/>
              <a:ea typeface="Consolas"/>
              <a:cs typeface="Consolas"/>
              <a:sym typeface="Consolas"/>
            </a:endParaRPr>
          </a:p>
        </p:txBody>
      </p:sp>
      <p:pic>
        <p:nvPicPr>
          <p:cNvPr id="165" name="Google Shape;165;g2418c78798f_0_11"/>
          <p:cNvPicPr preferRelativeResize="0"/>
          <p:nvPr/>
        </p:nvPicPr>
        <p:blipFill>
          <a:blip r:embed="rId4">
            <a:alphaModFix/>
          </a:blip>
          <a:stretch>
            <a:fillRect/>
          </a:stretch>
        </p:blipFill>
        <p:spPr>
          <a:xfrm>
            <a:off x="3280675" y="300425"/>
            <a:ext cx="4492451" cy="449245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g241643f8cd2_0_612"/>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A brief history of NLP</a:t>
            </a:r>
            <a:endParaRPr/>
          </a:p>
        </p:txBody>
      </p:sp>
      <p:sp>
        <p:nvSpPr>
          <p:cNvPr id="580" name="Google Shape;580;g241643f8cd2_0_612"/>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581" name="Google Shape;581;g241643f8cd2_0_612"/>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3">
                  <a:extLst>
                    <a:ext uri="{A12FA001-AC4F-418D-AE19-62706E023703}">
                      <ahyp:hlinkClr val="tx"/>
                    </a:ext>
                  </a:extLst>
                </a:hlinkClick>
              </a:rPr>
              <a:t>A Brief History of Natural Language Processing</a:t>
            </a:r>
            <a:endParaRPr sz="800">
              <a:solidFill>
                <a:schemeClr val="accent1"/>
              </a:solidFill>
            </a:endParaRPr>
          </a:p>
        </p:txBody>
      </p:sp>
      <p:grpSp>
        <p:nvGrpSpPr>
          <p:cNvPr id="582" name="Google Shape;582;g241643f8cd2_0_612"/>
          <p:cNvGrpSpPr/>
          <p:nvPr/>
        </p:nvGrpSpPr>
        <p:grpSpPr>
          <a:xfrm>
            <a:off x="147780" y="2547734"/>
            <a:ext cx="11892970" cy="2263111"/>
            <a:chOff x="110838" y="1910848"/>
            <a:chExt cx="8919951" cy="1697375"/>
          </a:xfrm>
        </p:grpSpPr>
        <p:pic>
          <p:nvPicPr>
            <p:cNvPr id="583" name="Google Shape;583;g241643f8cd2_0_612"/>
            <p:cNvPicPr preferRelativeResize="0"/>
            <p:nvPr/>
          </p:nvPicPr>
          <p:blipFill>
            <a:blip r:embed="rId4">
              <a:alphaModFix/>
            </a:blip>
            <a:stretch>
              <a:fillRect/>
            </a:stretch>
          </p:blipFill>
          <p:spPr>
            <a:xfrm>
              <a:off x="110838" y="1910848"/>
              <a:ext cx="4243484" cy="1697375"/>
            </a:xfrm>
            <a:prstGeom prst="rect">
              <a:avLst/>
            </a:prstGeom>
            <a:noFill/>
            <a:ln>
              <a:noFill/>
            </a:ln>
          </p:spPr>
        </p:pic>
        <p:pic>
          <p:nvPicPr>
            <p:cNvPr id="584" name="Google Shape;584;g241643f8cd2_0_612"/>
            <p:cNvPicPr preferRelativeResize="0"/>
            <p:nvPr/>
          </p:nvPicPr>
          <p:blipFill>
            <a:blip r:embed="rId5">
              <a:alphaModFix/>
            </a:blip>
            <a:stretch>
              <a:fillRect/>
            </a:stretch>
          </p:blipFill>
          <p:spPr>
            <a:xfrm>
              <a:off x="4370486" y="2054907"/>
              <a:ext cx="4660303" cy="1424740"/>
            </a:xfrm>
            <a:prstGeom prst="rect">
              <a:avLst/>
            </a:prstGeom>
            <a:noFill/>
            <a:ln>
              <a:noFill/>
            </a:ln>
          </p:spPr>
        </p:pic>
        <p:cxnSp>
          <p:nvCxnSpPr>
            <p:cNvPr id="585" name="Google Shape;585;g241643f8cd2_0_612"/>
            <p:cNvCxnSpPr/>
            <p:nvPr/>
          </p:nvCxnSpPr>
          <p:spPr>
            <a:xfrm flipH="1">
              <a:off x="3887500" y="2758075"/>
              <a:ext cx="520200" cy="1500"/>
            </a:xfrm>
            <a:prstGeom prst="straightConnector1">
              <a:avLst/>
            </a:prstGeom>
            <a:noFill/>
            <a:ln cap="flat" cmpd="sng" w="9525">
              <a:solidFill>
                <a:srgbClr val="1C4587"/>
              </a:solidFill>
              <a:prstDash val="solid"/>
              <a:round/>
              <a:headEnd len="med" w="med" type="none"/>
              <a:tailEnd len="med" w="med" type="none"/>
            </a:ln>
          </p:spPr>
        </p:cxnSp>
      </p:grpSp>
      <p:sp>
        <p:nvSpPr>
          <p:cNvPr id="586" name="Google Shape;586;g241643f8cd2_0_612"/>
          <p:cNvSpPr/>
          <p:nvPr/>
        </p:nvSpPr>
        <p:spPr>
          <a:xfrm>
            <a:off x="7545033" y="2416867"/>
            <a:ext cx="4551600" cy="2448300"/>
          </a:xfrm>
          <a:prstGeom prst="roundRect">
            <a:avLst>
              <a:gd fmla="val 16667" name="adj"/>
            </a:avLst>
          </a:prstGeom>
          <a:solidFill>
            <a:srgbClr val="FFD966">
              <a:alpha val="20000"/>
            </a:srgbClr>
          </a:solidFill>
          <a:ln cap="flat" cmpd="sng" w="9525">
            <a:solidFill>
              <a:srgbClr val="FFD966"/>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0" name="Shape 590"/>
        <p:cNvGrpSpPr/>
        <p:nvPr/>
      </p:nvGrpSpPr>
      <p:grpSpPr>
        <a:xfrm>
          <a:off x="0" y="0"/>
          <a:ext cx="0" cy="0"/>
          <a:chOff x="0" y="0"/>
          <a:chExt cx="0" cy="0"/>
        </a:xfrm>
      </p:grpSpPr>
      <p:sp>
        <p:nvSpPr>
          <p:cNvPr id="591" name="Google Shape;591;g241643f8cd2_0_623"/>
          <p:cNvSpPr txBox="1"/>
          <p:nvPr>
            <p:ph type="title"/>
          </p:nvPr>
        </p:nvSpPr>
        <p:spPr>
          <a:xfrm>
            <a:off x="415600" y="593367"/>
            <a:ext cx="11360700" cy="763500"/>
          </a:xfrm>
          <a:prstGeom prst="rect">
            <a:avLst/>
          </a:prstGeom>
          <a:noFill/>
          <a:ln>
            <a:noFill/>
          </a:ln>
        </p:spPr>
        <p:txBody>
          <a:bodyPr anchorCtr="0" anchor="b" bIns="121900" lIns="121900" spcFirstLastPara="1" rIns="121900" wrap="square" tIns="121900">
            <a:normAutofit fontScale="90000"/>
          </a:bodyPr>
          <a:lstStyle/>
          <a:p>
            <a:pPr indent="0" lvl="0" marL="0" rtl="0" algn="l">
              <a:lnSpc>
                <a:spcPct val="100000"/>
              </a:lnSpc>
              <a:spcBef>
                <a:spcPts val="0"/>
              </a:spcBef>
              <a:spcAft>
                <a:spcPts val="0"/>
              </a:spcAft>
              <a:buSzPct val="81818"/>
              <a:buNone/>
            </a:pPr>
            <a:r>
              <a:rPr lang="en-US"/>
              <a:t>From string of characters to numbers</a:t>
            </a:r>
            <a:endParaRPr/>
          </a:p>
        </p:txBody>
      </p:sp>
      <p:sp>
        <p:nvSpPr>
          <p:cNvPr id="592" name="Google Shape;592;g241643f8cd2_0_62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p>
            <a:pPr indent="0" lvl="0" marL="0" rtl="0" algn="l">
              <a:lnSpc>
                <a:spcPct val="115000"/>
              </a:lnSpc>
              <a:spcBef>
                <a:spcPts val="0"/>
              </a:spcBef>
              <a:spcAft>
                <a:spcPts val="0"/>
              </a:spcAft>
              <a:buSzPts val="2400"/>
              <a:buNone/>
            </a:pPr>
            <a:r>
              <a:rPr lang="en-US">
                <a:solidFill>
                  <a:schemeClr val="dk1"/>
                </a:solidFill>
              </a:rPr>
              <a:t>Word2Vec</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Sparsity ✅</a:t>
            </a:r>
            <a:endParaRPr>
              <a:solidFill>
                <a:schemeClr val="dk1"/>
              </a:solidFill>
            </a:endParaRPr>
          </a:p>
          <a:p>
            <a:pPr indent="0" lvl="0" marL="60960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Semantics ✅</a:t>
            </a:r>
            <a:endParaRPr>
              <a:solidFill>
                <a:schemeClr val="dk1"/>
              </a:solidFill>
            </a:endParaRPr>
          </a:p>
          <a:p>
            <a:pPr indent="0" lvl="0" marL="0" rtl="0" algn="l">
              <a:lnSpc>
                <a:spcPct val="115000"/>
              </a:lnSpc>
              <a:spcBef>
                <a:spcPts val="0"/>
              </a:spcBef>
              <a:spcAft>
                <a:spcPts val="0"/>
              </a:spcAft>
              <a:buSzPts val="2400"/>
              <a:buNone/>
            </a:pPr>
            <a:r>
              <a:t/>
            </a:r>
            <a:endParaRPr>
              <a:solidFill>
                <a:schemeClr val="dk1"/>
              </a:solidFill>
            </a:endParaRPr>
          </a:p>
          <a:p>
            <a:pPr indent="-457200" lvl="0" marL="609600" rtl="0" algn="l">
              <a:lnSpc>
                <a:spcPct val="115000"/>
              </a:lnSpc>
              <a:spcBef>
                <a:spcPts val="0"/>
              </a:spcBef>
              <a:spcAft>
                <a:spcPts val="0"/>
              </a:spcAft>
              <a:buClr>
                <a:schemeClr val="dk1"/>
              </a:buClr>
              <a:buSzPts val="2400"/>
              <a:buChar char="-"/>
            </a:pPr>
            <a:r>
              <a:rPr lang="en-US">
                <a:solidFill>
                  <a:schemeClr val="dk1"/>
                </a:solidFill>
              </a:rPr>
              <a:t>Similarity ✅</a:t>
            </a:r>
            <a:endParaRPr>
              <a:solidFill>
                <a:schemeClr val="dk1"/>
              </a:solidFill>
            </a:endParaRPr>
          </a:p>
          <a:p>
            <a:pPr indent="0" lvl="0" marL="0" rtl="0" algn="l">
              <a:lnSpc>
                <a:spcPct val="115000"/>
              </a:lnSpc>
              <a:spcBef>
                <a:spcPts val="0"/>
              </a:spcBef>
              <a:spcAft>
                <a:spcPts val="0"/>
              </a:spcAft>
              <a:buNone/>
            </a:pPr>
            <a:r>
              <a:t/>
            </a:r>
            <a:endParaRPr>
              <a:solidFill>
                <a:schemeClr val="dk1"/>
              </a:solidFill>
            </a:endParaRPr>
          </a:p>
          <a:p>
            <a:pPr indent="-482600" lvl="0" marL="609600" rtl="0" algn="l">
              <a:spcBef>
                <a:spcPts val="1000"/>
              </a:spcBef>
              <a:spcAft>
                <a:spcPts val="0"/>
              </a:spcAft>
              <a:buClr>
                <a:schemeClr val="dk1"/>
              </a:buClr>
              <a:buSzPts val="2800"/>
              <a:buChar char="-"/>
            </a:pPr>
            <a:r>
              <a:rPr lang="en-US">
                <a:solidFill>
                  <a:schemeClr val="dk1"/>
                </a:solidFill>
                <a:highlight>
                  <a:schemeClr val="accent6"/>
                </a:highlight>
              </a:rPr>
              <a:t>Polysemy ❌</a:t>
            </a:r>
            <a:endParaRPr>
              <a:solidFill>
                <a:schemeClr val="dk1"/>
              </a:solidFill>
              <a:highlight>
                <a:schemeClr val="accent6"/>
              </a:high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6" name="Shape 596"/>
        <p:cNvGrpSpPr/>
        <p:nvPr/>
      </p:nvGrpSpPr>
      <p:grpSpPr>
        <a:xfrm>
          <a:off x="0" y="0"/>
          <a:ext cx="0" cy="0"/>
          <a:chOff x="0" y="0"/>
          <a:chExt cx="0" cy="0"/>
        </a:xfrm>
      </p:grpSpPr>
      <p:sp>
        <p:nvSpPr>
          <p:cNvPr id="597" name="Google Shape;597;g241643f8cd2_0_628"/>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ELMo: context matters!</a:t>
            </a:r>
            <a:endParaRPr/>
          </a:p>
        </p:txBody>
      </p:sp>
      <p:sp>
        <p:nvSpPr>
          <p:cNvPr id="598" name="Google Shape;598;g241643f8cd2_0_628"/>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599" name="Google Shape;599;g241643f8cd2_0_628"/>
          <p:cNvPicPr preferRelativeResize="0"/>
          <p:nvPr/>
        </p:nvPicPr>
        <p:blipFill>
          <a:blip r:embed="rId3">
            <a:alphaModFix/>
          </a:blip>
          <a:stretch>
            <a:fillRect/>
          </a:stretch>
        </p:blipFill>
        <p:spPr>
          <a:xfrm>
            <a:off x="1874225" y="1664600"/>
            <a:ext cx="8443551" cy="4972475"/>
          </a:xfrm>
          <a:prstGeom prst="rect">
            <a:avLst/>
          </a:prstGeom>
          <a:noFill/>
          <a:ln>
            <a:noFill/>
          </a:ln>
        </p:spPr>
      </p:pic>
      <p:sp>
        <p:nvSpPr>
          <p:cNvPr id="600" name="Google Shape;600;g241643f8cd2_0_628"/>
          <p:cNvSpPr txBox="1"/>
          <p:nvPr/>
        </p:nvSpPr>
        <p:spPr>
          <a:xfrm>
            <a:off x="0" y="66244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Illustrated BERT</a:t>
            </a:r>
            <a:endParaRPr sz="800">
              <a:solidFill>
                <a:schemeClr val="accent1"/>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4" name="Shape 604"/>
        <p:cNvGrpSpPr/>
        <p:nvPr/>
      </p:nvGrpSpPr>
      <p:grpSpPr>
        <a:xfrm>
          <a:off x="0" y="0"/>
          <a:ext cx="0" cy="0"/>
          <a:chOff x="0" y="0"/>
          <a:chExt cx="0" cy="0"/>
        </a:xfrm>
      </p:grpSpPr>
      <p:sp>
        <p:nvSpPr>
          <p:cNvPr id="605" name="Google Shape;605;g241643f8cd2_0_635"/>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ELMo: context matters!</a:t>
            </a:r>
            <a:endParaRPr/>
          </a:p>
        </p:txBody>
      </p:sp>
      <p:sp>
        <p:nvSpPr>
          <p:cNvPr id="606" name="Google Shape;606;g241643f8cd2_0_635"/>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607" name="Google Shape;607;g241643f8cd2_0_635"/>
          <p:cNvPicPr preferRelativeResize="0"/>
          <p:nvPr/>
        </p:nvPicPr>
        <p:blipFill>
          <a:blip r:embed="rId3">
            <a:alphaModFix/>
          </a:blip>
          <a:stretch>
            <a:fillRect/>
          </a:stretch>
        </p:blipFill>
        <p:spPr>
          <a:xfrm>
            <a:off x="0" y="0"/>
            <a:ext cx="12192000" cy="6858000"/>
          </a:xfrm>
          <a:prstGeom prst="rect">
            <a:avLst/>
          </a:prstGeom>
          <a:noFill/>
          <a:ln>
            <a:noFill/>
          </a:ln>
        </p:spPr>
      </p:pic>
      <p:sp>
        <p:nvSpPr>
          <p:cNvPr id="608" name="Google Shape;608;g241643f8cd2_0_635"/>
          <p:cNvSpPr txBox="1"/>
          <p:nvPr/>
        </p:nvSpPr>
        <p:spPr>
          <a:xfrm>
            <a:off x="0" y="65459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Illustrated BERT</a:t>
            </a:r>
            <a:endParaRPr sz="800">
              <a:solidFill>
                <a:schemeClr val="accent1"/>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2" name="Shape 612"/>
        <p:cNvGrpSpPr/>
        <p:nvPr/>
      </p:nvGrpSpPr>
      <p:grpSpPr>
        <a:xfrm>
          <a:off x="0" y="0"/>
          <a:ext cx="0" cy="0"/>
          <a:chOff x="0" y="0"/>
          <a:chExt cx="0" cy="0"/>
        </a:xfrm>
      </p:grpSpPr>
      <p:sp>
        <p:nvSpPr>
          <p:cNvPr id="613" name="Google Shape;613;g241643f8cd2_0_642"/>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ELMo: context matters!</a:t>
            </a:r>
            <a:endParaRPr/>
          </a:p>
        </p:txBody>
      </p:sp>
      <p:sp>
        <p:nvSpPr>
          <p:cNvPr id="614" name="Google Shape;614;g241643f8cd2_0_642"/>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482600" lvl="0" marL="609600" rtl="0" algn="l">
              <a:spcBef>
                <a:spcPts val="1000"/>
              </a:spcBef>
              <a:spcAft>
                <a:spcPts val="0"/>
              </a:spcAft>
              <a:buSzPts val="2800"/>
              <a:buChar char="•"/>
            </a:pPr>
            <a:r>
              <a:rPr lang="en-US"/>
              <a:t>Language modelling</a:t>
            </a:r>
            <a:endParaRPr/>
          </a:p>
          <a:p>
            <a:pPr indent="-457200" lvl="1" marL="1219200" rtl="0" algn="l">
              <a:spcBef>
                <a:spcPts val="500"/>
              </a:spcBef>
              <a:spcAft>
                <a:spcPts val="0"/>
              </a:spcAft>
              <a:buSzPts val="2400"/>
              <a:buChar char="•"/>
            </a:pPr>
            <a:r>
              <a:rPr lang="en-US"/>
              <a:t>What’s the next word?</a:t>
            </a:r>
            <a:endParaRPr/>
          </a:p>
          <a:p>
            <a:pPr indent="0" lvl="0" marL="0" rtl="0" algn="l">
              <a:spcBef>
                <a:spcPts val="1000"/>
              </a:spcBef>
              <a:spcAft>
                <a:spcPts val="0"/>
              </a:spcAft>
              <a:buNone/>
            </a:pPr>
            <a:r>
              <a:t/>
            </a:r>
            <a:endParaRPr/>
          </a:p>
          <a:p>
            <a:pPr indent="-482600" lvl="0" marL="609600" rtl="0" algn="l">
              <a:spcBef>
                <a:spcPts val="1000"/>
              </a:spcBef>
              <a:spcAft>
                <a:spcPts val="0"/>
              </a:spcAft>
              <a:buSzPts val="2800"/>
              <a:buChar char="•"/>
            </a:pPr>
            <a:r>
              <a:rPr lang="en-US"/>
              <a:t>Massive dataset</a:t>
            </a:r>
            <a:endParaRPr/>
          </a:p>
          <a:p>
            <a:pPr indent="0" lvl="0" marL="0" rtl="0" algn="l">
              <a:spcBef>
                <a:spcPts val="1000"/>
              </a:spcBef>
              <a:spcAft>
                <a:spcPts val="0"/>
              </a:spcAft>
              <a:buNone/>
            </a:pPr>
            <a:r>
              <a:t/>
            </a:r>
            <a:endParaRPr/>
          </a:p>
          <a:p>
            <a:pPr indent="-482600" lvl="0" marL="609600" rtl="0" algn="l">
              <a:spcBef>
                <a:spcPts val="1000"/>
              </a:spcBef>
              <a:spcAft>
                <a:spcPts val="0"/>
              </a:spcAft>
              <a:buSzPts val="2800"/>
              <a:buChar char="•"/>
            </a:pPr>
            <a:r>
              <a:rPr lang="en-US"/>
              <a:t>Reusable component</a:t>
            </a:r>
            <a:endParaRPr/>
          </a:p>
        </p:txBody>
      </p:sp>
      <p:pic>
        <p:nvPicPr>
          <p:cNvPr id="615" name="Google Shape;615;g241643f8cd2_0_642"/>
          <p:cNvPicPr preferRelativeResize="0"/>
          <p:nvPr/>
        </p:nvPicPr>
        <p:blipFill>
          <a:blip r:embed="rId3">
            <a:alphaModFix/>
          </a:blip>
          <a:stretch>
            <a:fillRect/>
          </a:stretch>
        </p:blipFill>
        <p:spPr>
          <a:xfrm>
            <a:off x="6399001" y="177100"/>
            <a:ext cx="5793001" cy="5935201"/>
          </a:xfrm>
          <a:prstGeom prst="rect">
            <a:avLst/>
          </a:prstGeom>
          <a:noFill/>
          <a:ln>
            <a:noFill/>
          </a:ln>
        </p:spPr>
      </p:pic>
      <p:sp>
        <p:nvSpPr>
          <p:cNvPr id="616" name="Google Shape;616;g241643f8cd2_0_642"/>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Illustrated BERT</a:t>
            </a:r>
            <a:endParaRPr sz="800">
              <a:solidFill>
                <a:schemeClr val="accent1"/>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0" name="Shape 620"/>
        <p:cNvGrpSpPr/>
        <p:nvPr/>
      </p:nvGrpSpPr>
      <p:grpSpPr>
        <a:xfrm>
          <a:off x="0" y="0"/>
          <a:ext cx="0" cy="0"/>
          <a:chOff x="0" y="0"/>
          <a:chExt cx="0" cy="0"/>
        </a:xfrm>
      </p:grpSpPr>
      <p:sp>
        <p:nvSpPr>
          <p:cNvPr id="621" name="Google Shape;621;g241643f8cd2_0_649"/>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22" name="Google Shape;622;g241643f8cd2_0_649"/>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623" name="Google Shape;623;g241643f8cd2_0_649"/>
          <p:cNvPicPr preferRelativeResize="0"/>
          <p:nvPr/>
        </p:nvPicPr>
        <p:blipFill rotWithShape="1">
          <a:blip r:embed="rId3">
            <a:alphaModFix/>
          </a:blip>
          <a:srcRect b="0" l="0" r="36908" t="0"/>
          <a:stretch/>
        </p:blipFill>
        <p:spPr>
          <a:xfrm>
            <a:off x="2249883" y="528200"/>
            <a:ext cx="7692231" cy="5598367"/>
          </a:xfrm>
          <a:prstGeom prst="rect">
            <a:avLst/>
          </a:prstGeom>
          <a:noFill/>
          <a:ln>
            <a:noFill/>
          </a:ln>
        </p:spPr>
      </p:pic>
      <p:sp>
        <p:nvSpPr>
          <p:cNvPr id="624" name="Google Shape;624;g241643f8cd2_0_649"/>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Illustrated BERT</a:t>
            </a:r>
            <a:endParaRPr sz="800">
              <a:solidFill>
                <a:schemeClr val="accent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8" name="Shape 628"/>
        <p:cNvGrpSpPr/>
        <p:nvPr/>
      </p:nvGrpSpPr>
      <p:grpSpPr>
        <a:xfrm>
          <a:off x="0" y="0"/>
          <a:ext cx="0" cy="0"/>
          <a:chOff x="0" y="0"/>
          <a:chExt cx="0" cy="0"/>
        </a:xfrm>
      </p:grpSpPr>
      <p:sp>
        <p:nvSpPr>
          <p:cNvPr id="629" name="Google Shape;629;g241643f8cd2_0_656"/>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30" name="Google Shape;630;g241643f8cd2_0_656"/>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631" name="Google Shape;631;g241643f8cd2_0_656"/>
          <p:cNvPicPr preferRelativeResize="0"/>
          <p:nvPr/>
        </p:nvPicPr>
        <p:blipFill rotWithShape="1">
          <a:blip r:embed="rId3">
            <a:alphaModFix/>
          </a:blip>
          <a:srcRect b="5392" l="24553" r="25192" t="0"/>
          <a:stretch/>
        </p:blipFill>
        <p:spPr>
          <a:xfrm>
            <a:off x="7373162" y="240800"/>
            <a:ext cx="4851239" cy="5851034"/>
          </a:xfrm>
          <a:prstGeom prst="rect">
            <a:avLst/>
          </a:prstGeom>
          <a:noFill/>
          <a:ln>
            <a:noFill/>
          </a:ln>
        </p:spPr>
      </p:pic>
      <p:pic>
        <p:nvPicPr>
          <p:cNvPr id="632" name="Google Shape;632;g241643f8cd2_0_656"/>
          <p:cNvPicPr preferRelativeResize="0"/>
          <p:nvPr/>
        </p:nvPicPr>
        <p:blipFill>
          <a:blip r:embed="rId4">
            <a:alphaModFix/>
          </a:blip>
          <a:stretch>
            <a:fillRect/>
          </a:stretch>
        </p:blipFill>
        <p:spPr>
          <a:xfrm>
            <a:off x="0" y="202994"/>
            <a:ext cx="4931868" cy="1153967"/>
          </a:xfrm>
          <a:prstGeom prst="rect">
            <a:avLst/>
          </a:prstGeom>
          <a:noFill/>
          <a:ln>
            <a:noFill/>
          </a:ln>
        </p:spPr>
      </p:pic>
      <p:pic>
        <p:nvPicPr>
          <p:cNvPr id="633" name="Google Shape;633;g241643f8cd2_0_656"/>
          <p:cNvPicPr preferRelativeResize="0"/>
          <p:nvPr/>
        </p:nvPicPr>
        <p:blipFill rotWithShape="1">
          <a:blip r:embed="rId5">
            <a:alphaModFix/>
          </a:blip>
          <a:srcRect b="0" l="22378" r="26011" t="0"/>
          <a:stretch/>
        </p:blipFill>
        <p:spPr>
          <a:xfrm>
            <a:off x="1724067" y="1772033"/>
            <a:ext cx="2950134" cy="4022268"/>
          </a:xfrm>
          <a:prstGeom prst="rect">
            <a:avLst/>
          </a:prstGeom>
          <a:noFill/>
          <a:ln>
            <a:noFill/>
          </a:ln>
        </p:spPr>
      </p:pic>
      <p:sp>
        <p:nvSpPr>
          <p:cNvPr id="634" name="Google Shape;634;g241643f8cd2_0_656"/>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6">
                  <a:extLst>
                    <a:ext uri="{A12FA001-AC4F-418D-AE19-62706E023703}">
                      <ahyp:hlinkClr val="tx"/>
                    </a:ext>
                  </a:extLst>
                </a:hlinkClick>
              </a:rPr>
              <a:t>Illustrated BERT</a:t>
            </a:r>
            <a:endParaRPr sz="800">
              <a:solidFill>
                <a:schemeClr val="accent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8" name="Shape 638"/>
        <p:cNvGrpSpPr/>
        <p:nvPr/>
      </p:nvGrpSpPr>
      <p:grpSpPr>
        <a:xfrm>
          <a:off x="0" y="0"/>
          <a:ext cx="0" cy="0"/>
          <a:chOff x="0" y="0"/>
          <a:chExt cx="0" cy="0"/>
        </a:xfrm>
      </p:grpSpPr>
      <p:sp>
        <p:nvSpPr>
          <p:cNvPr id="639" name="Google Shape;639;g241643f8cd2_0_665"/>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40" name="Google Shape;640;g241643f8cd2_0_665"/>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641" name="Google Shape;641;g241643f8cd2_0_665"/>
          <p:cNvPicPr preferRelativeResize="0"/>
          <p:nvPr/>
        </p:nvPicPr>
        <p:blipFill>
          <a:blip r:embed="rId3">
            <a:alphaModFix/>
          </a:blip>
          <a:stretch>
            <a:fillRect/>
          </a:stretch>
        </p:blipFill>
        <p:spPr>
          <a:xfrm>
            <a:off x="0" y="202994"/>
            <a:ext cx="4931868" cy="1153967"/>
          </a:xfrm>
          <a:prstGeom prst="rect">
            <a:avLst/>
          </a:prstGeom>
          <a:noFill/>
          <a:ln>
            <a:noFill/>
          </a:ln>
        </p:spPr>
      </p:pic>
      <p:sp>
        <p:nvSpPr>
          <p:cNvPr id="642" name="Google Shape;642;g241643f8cd2_0_665"/>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Illustrated BERT</a:t>
            </a:r>
            <a:endParaRPr sz="800">
              <a:solidFill>
                <a:schemeClr val="accent1"/>
              </a:solidFill>
            </a:endParaRPr>
          </a:p>
        </p:txBody>
      </p:sp>
      <p:pic>
        <p:nvPicPr>
          <p:cNvPr id="643" name="Google Shape;643;g241643f8cd2_0_665"/>
          <p:cNvPicPr preferRelativeResize="0"/>
          <p:nvPr/>
        </p:nvPicPr>
        <p:blipFill>
          <a:blip r:embed="rId5">
            <a:alphaModFix/>
          </a:blip>
          <a:stretch>
            <a:fillRect/>
          </a:stretch>
        </p:blipFill>
        <p:spPr>
          <a:xfrm>
            <a:off x="415600" y="1380367"/>
            <a:ext cx="9295133" cy="4813066"/>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7" name="Shape 647"/>
        <p:cNvGrpSpPr/>
        <p:nvPr/>
      </p:nvGrpSpPr>
      <p:grpSpPr>
        <a:xfrm>
          <a:off x="0" y="0"/>
          <a:ext cx="0" cy="0"/>
          <a:chOff x="0" y="0"/>
          <a:chExt cx="0" cy="0"/>
        </a:xfrm>
      </p:grpSpPr>
      <p:sp>
        <p:nvSpPr>
          <p:cNvPr id="648" name="Google Shape;648;g241643f8cd2_0_67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649" name="Google Shape;649;g241643f8cd2_0_67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descr="Image result for BERT" id="650" name="Google Shape;650;g241643f8cd2_0_673"/>
          <p:cNvPicPr preferRelativeResize="0"/>
          <p:nvPr/>
        </p:nvPicPr>
        <p:blipFill>
          <a:blip r:embed="rId3">
            <a:alphaModFix/>
          </a:blip>
          <a:stretch>
            <a:fillRect/>
          </a:stretch>
        </p:blipFill>
        <p:spPr>
          <a:xfrm>
            <a:off x="3044650" y="0"/>
            <a:ext cx="6102700" cy="6118034"/>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4" name="Shape 654"/>
        <p:cNvGrpSpPr/>
        <p:nvPr/>
      </p:nvGrpSpPr>
      <p:grpSpPr>
        <a:xfrm>
          <a:off x="0" y="0"/>
          <a:ext cx="0" cy="0"/>
          <a:chOff x="0" y="0"/>
          <a:chExt cx="0" cy="0"/>
        </a:xfrm>
      </p:grpSpPr>
      <p:sp>
        <p:nvSpPr>
          <p:cNvPr id="655" name="Google Shape;655;g241643f8cd2_0_679"/>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BERT</a:t>
            </a:r>
            <a:endParaRPr/>
          </a:p>
        </p:txBody>
      </p:sp>
      <p:sp>
        <p:nvSpPr>
          <p:cNvPr id="656" name="Google Shape;656;g241643f8cd2_0_679"/>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ctr">
              <a:spcBef>
                <a:spcPts val="1000"/>
              </a:spcBef>
              <a:spcAft>
                <a:spcPts val="0"/>
              </a:spcAft>
              <a:buNone/>
            </a:pPr>
            <a:r>
              <a:rPr b="1" lang="en-US" sz="3300" u="sng"/>
              <a:t>B</a:t>
            </a:r>
            <a:r>
              <a:rPr lang="en-US" sz="3300"/>
              <a:t>idirectional </a:t>
            </a:r>
            <a:r>
              <a:rPr b="1" lang="en-US" sz="3300" u="sng"/>
              <a:t>E</a:t>
            </a:r>
            <a:r>
              <a:rPr lang="en-US" sz="3300"/>
              <a:t>ncoder </a:t>
            </a:r>
            <a:r>
              <a:rPr b="1" lang="en-US" sz="3300" u="sng"/>
              <a:t>R</a:t>
            </a:r>
            <a:r>
              <a:rPr lang="en-US" sz="3300"/>
              <a:t>epresentations from </a:t>
            </a:r>
            <a:r>
              <a:rPr b="1" lang="en-US" sz="3300" u="sng"/>
              <a:t>T</a:t>
            </a:r>
            <a:r>
              <a:rPr lang="en-US" sz="3300"/>
              <a:t>ransformers</a:t>
            </a:r>
            <a:endParaRPr sz="3300"/>
          </a:p>
        </p:txBody>
      </p:sp>
      <p:pic>
        <p:nvPicPr>
          <p:cNvPr descr="Image result for BERT" id="657" name="Google Shape;657;g241643f8cd2_0_679"/>
          <p:cNvPicPr preferRelativeResize="0"/>
          <p:nvPr/>
        </p:nvPicPr>
        <p:blipFill>
          <a:blip r:embed="rId3">
            <a:alphaModFix/>
          </a:blip>
          <a:stretch>
            <a:fillRect/>
          </a:stretch>
        </p:blipFill>
        <p:spPr>
          <a:xfrm>
            <a:off x="8710533" y="2657266"/>
            <a:ext cx="3481466" cy="3490234"/>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 name="Shape 169"/>
        <p:cNvGrpSpPr/>
        <p:nvPr/>
      </p:nvGrpSpPr>
      <p:grpSpPr>
        <a:xfrm>
          <a:off x="0" y="0"/>
          <a:ext cx="0" cy="0"/>
          <a:chOff x="0" y="0"/>
          <a:chExt cx="0" cy="0"/>
        </a:xfrm>
      </p:grpSpPr>
      <p:sp>
        <p:nvSpPr>
          <p:cNvPr id="170" name="Google Shape;170;g241643f8cd2_0_16"/>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Embeddings &amp; Literary Studies</a:t>
            </a:r>
            <a:endParaRPr/>
          </a:p>
        </p:txBody>
      </p:sp>
      <p:sp>
        <p:nvSpPr>
          <p:cNvPr id="171" name="Google Shape;171;g241643f8cd2_0_16"/>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lnSpcReduction="10000"/>
          </a:bodyPr>
          <a:lstStyle/>
          <a:p>
            <a:pPr indent="0" lvl="0" marL="0" rtl="0" algn="l">
              <a:spcBef>
                <a:spcPts val="1000"/>
              </a:spcBef>
              <a:spcAft>
                <a:spcPts val="0"/>
              </a:spcAft>
              <a:buNone/>
            </a:pPr>
            <a:r>
              <a:rPr lang="en-US"/>
              <a:t>Embedding spaces and computational literary studies have emerged as a fruitful convergence of computer science and literary analysis. This presentation introduces the concept of embedding spaces, which represent textual data as high-dimensional vectors, capturing semantic relationships and contextual information. Specifically, word embeddings enable tasks such as sentiment analysis and authorship attribution, while sentence and document embeddings facilitate analysis at larger text units. By leveraging computational methods, researchers can delve into the complexities of literature, offering quantitative insights and novel research avenues. This interdisciplinary approach holds great promise for revolutionizing the study of literature and deepening our understanding of its intricacies.</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g241643f8cd2_0_685"/>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BERT</a:t>
            </a:r>
            <a:endParaRPr/>
          </a:p>
        </p:txBody>
      </p:sp>
      <p:sp>
        <p:nvSpPr>
          <p:cNvPr id="663" name="Google Shape;663;g241643f8cd2_0_685"/>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Masked Language Modeling</a:t>
            </a:r>
            <a:endParaRPr/>
          </a:p>
        </p:txBody>
      </p:sp>
      <p:pic>
        <p:nvPicPr>
          <p:cNvPr id="664" name="Google Shape;664;g241643f8cd2_0_685"/>
          <p:cNvPicPr preferRelativeResize="0"/>
          <p:nvPr/>
        </p:nvPicPr>
        <p:blipFill rotWithShape="1">
          <a:blip r:embed="rId3">
            <a:alphaModFix/>
          </a:blip>
          <a:srcRect b="0" l="0" r="5087" t="0"/>
          <a:stretch/>
        </p:blipFill>
        <p:spPr>
          <a:xfrm>
            <a:off x="4429200" y="411000"/>
            <a:ext cx="7753598" cy="5367365"/>
          </a:xfrm>
          <a:prstGeom prst="rect">
            <a:avLst/>
          </a:prstGeom>
          <a:noFill/>
          <a:ln>
            <a:noFill/>
          </a:ln>
        </p:spPr>
      </p:pic>
      <p:sp>
        <p:nvSpPr>
          <p:cNvPr id="665" name="Google Shape;665;g241643f8cd2_0_685"/>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Illustrated BERT</a:t>
            </a:r>
            <a:endParaRPr sz="800">
              <a:solidFill>
                <a:schemeClr val="accent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g241643f8cd2_0_692"/>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BERT</a:t>
            </a:r>
            <a:endParaRPr/>
          </a:p>
        </p:txBody>
      </p:sp>
      <p:sp>
        <p:nvSpPr>
          <p:cNvPr id="671" name="Google Shape;671;g241643f8cd2_0_692"/>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Next Sentence Prediction</a:t>
            </a:r>
            <a:endParaRPr/>
          </a:p>
        </p:txBody>
      </p:sp>
      <p:pic>
        <p:nvPicPr>
          <p:cNvPr id="672" name="Google Shape;672;g241643f8cd2_0_692"/>
          <p:cNvPicPr preferRelativeResize="0"/>
          <p:nvPr/>
        </p:nvPicPr>
        <p:blipFill>
          <a:blip r:embed="rId3">
            <a:alphaModFix/>
          </a:blip>
          <a:stretch>
            <a:fillRect/>
          </a:stretch>
        </p:blipFill>
        <p:spPr>
          <a:xfrm>
            <a:off x="4752470" y="732666"/>
            <a:ext cx="7439536" cy="5115100"/>
          </a:xfrm>
          <a:prstGeom prst="rect">
            <a:avLst/>
          </a:prstGeom>
          <a:noFill/>
          <a:ln>
            <a:noFill/>
          </a:ln>
        </p:spPr>
      </p:pic>
      <p:sp>
        <p:nvSpPr>
          <p:cNvPr id="673" name="Google Shape;673;g241643f8cd2_0_692"/>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Illustrated BERT</a:t>
            </a:r>
            <a:endParaRPr sz="800">
              <a:solidFill>
                <a:schemeClr val="accent1"/>
              </a:solidFill>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7" name="Shape 677"/>
        <p:cNvGrpSpPr/>
        <p:nvPr/>
      </p:nvGrpSpPr>
      <p:grpSpPr>
        <a:xfrm>
          <a:off x="0" y="0"/>
          <a:ext cx="0" cy="0"/>
          <a:chOff x="0" y="0"/>
          <a:chExt cx="0" cy="0"/>
        </a:xfrm>
      </p:grpSpPr>
      <p:sp>
        <p:nvSpPr>
          <p:cNvPr id="678" name="Google Shape;678;g241643f8cd2_0_699"/>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BERT</a:t>
            </a:r>
            <a:endParaRPr/>
          </a:p>
        </p:txBody>
      </p:sp>
      <p:sp>
        <p:nvSpPr>
          <p:cNvPr id="679" name="Google Shape;679;g241643f8cd2_0_699"/>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482600" lvl="0" marL="609600" rtl="0" algn="l">
              <a:spcBef>
                <a:spcPts val="1000"/>
              </a:spcBef>
              <a:spcAft>
                <a:spcPts val="0"/>
              </a:spcAft>
              <a:buSzPts val="2800"/>
              <a:buChar char="•"/>
            </a:pPr>
            <a:r>
              <a:rPr lang="en-US"/>
              <a:t>Encoder only</a:t>
            </a:r>
            <a:endParaRPr/>
          </a:p>
          <a:p>
            <a:pPr indent="0" lvl="0" marL="0" rtl="0" algn="l">
              <a:spcBef>
                <a:spcPts val="1000"/>
              </a:spcBef>
              <a:spcAft>
                <a:spcPts val="0"/>
              </a:spcAft>
              <a:buNone/>
            </a:pPr>
            <a:r>
              <a:t/>
            </a:r>
            <a:endParaRPr/>
          </a:p>
          <a:p>
            <a:pPr indent="-482600" lvl="0" marL="609600" rtl="0" algn="l">
              <a:spcBef>
                <a:spcPts val="1000"/>
              </a:spcBef>
              <a:spcAft>
                <a:spcPts val="0"/>
              </a:spcAft>
              <a:buSzPts val="2800"/>
              <a:buChar char="•"/>
            </a:pPr>
            <a:r>
              <a:rPr lang="en-US"/>
              <a:t>Fine-tuning</a:t>
            </a:r>
            <a:endParaRPr/>
          </a:p>
          <a:p>
            <a:pPr indent="0" lvl="0" marL="609600" rtl="0" algn="l">
              <a:spcBef>
                <a:spcPts val="1000"/>
              </a:spcBef>
              <a:spcAft>
                <a:spcPts val="0"/>
              </a:spcAft>
              <a:buNone/>
            </a:pPr>
            <a:r>
              <a:t/>
            </a:r>
            <a:endParaRPr/>
          </a:p>
          <a:p>
            <a:pPr indent="-482600" lvl="0" marL="609600" rtl="0" algn="l">
              <a:spcBef>
                <a:spcPts val="1000"/>
              </a:spcBef>
              <a:spcAft>
                <a:spcPts val="0"/>
              </a:spcAft>
              <a:buSzPts val="2800"/>
              <a:buChar char="•"/>
            </a:pPr>
            <a:r>
              <a:rPr lang="en-US"/>
              <a:t>Language understanding tasks</a:t>
            </a:r>
            <a:endParaRPr/>
          </a:p>
          <a:p>
            <a:pPr indent="0" lvl="0" marL="0" rtl="0" algn="l">
              <a:spcBef>
                <a:spcPts val="1000"/>
              </a:spcBef>
              <a:spcAft>
                <a:spcPts val="0"/>
              </a:spcAft>
              <a:buNone/>
            </a:pPr>
            <a:r>
              <a:t/>
            </a:r>
            <a:endParaRPr/>
          </a:p>
        </p:txBody>
      </p:sp>
      <p:pic>
        <p:nvPicPr>
          <p:cNvPr id="680" name="Google Shape;680;g241643f8cd2_0_699"/>
          <p:cNvPicPr preferRelativeResize="0"/>
          <p:nvPr/>
        </p:nvPicPr>
        <p:blipFill rotWithShape="1">
          <a:blip r:embed="rId3">
            <a:alphaModFix/>
          </a:blip>
          <a:srcRect b="0" l="15549" r="15154" t="0"/>
          <a:stretch/>
        </p:blipFill>
        <p:spPr>
          <a:xfrm>
            <a:off x="5849173" y="0"/>
            <a:ext cx="6342826" cy="6177100"/>
          </a:xfrm>
          <a:prstGeom prst="rect">
            <a:avLst/>
          </a:prstGeom>
          <a:noFill/>
          <a:ln>
            <a:noFill/>
          </a:ln>
        </p:spPr>
      </p:pic>
      <p:sp>
        <p:nvSpPr>
          <p:cNvPr id="681" name="Google Shape;681;g241643f8cd2_0_699"/>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Illustrated BERT</a:t>
            </a:r>
            <a:endParaRPr sz="800">
              <a:solidFill>
                <a:schemeClr val="accent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5" name="Shape 685"/>
        <p:cNvGrpSpPr/>
        <p:nvPr/>
      </p:nvGrpSpPr>
      <p:grpSpPr>
        <a:xfrm>
          <a:off x="0" y="0"/>
          <a:ext cx="0" cy="0"/>
          <a:chOff x="0" y="0"/>
          <a:chExt cx="0" cy="0"/>
        </a:xfrm>
      </p:grpSpPr>
      <p:sp>
        <p:nvSpPr>
          <p:cNvPr id="686" name="Google Shape;686;g241643f8cd2_0_706"/>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What kind of tasks?</a:t>
            </a:r>
            <a:endParaRPr/>
          </a:p>
        </p:txBody>
      </p:sp>
      <p:sp>
        <p:nvSpPr>
          <p:cNvPr id="687" name="Google Shape;687;g241643f8cd2_0_706"/>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rPr lang="en-US"/>
              <a:t>Classification</a:t>
            </a:r>
            <a:endParaRPr/>
          </a:p>
          <a:p>
            <a:pPr indent="-482600" lvl="0" marL="609600" rtl="0" algn="l">
              <a:spcBef>
                <a:spcPts val="1000"/>
              </a:spcBef>
              <a:spcAft>
                <a:spcPts val="0"/>
              </a:spcAft>
              <a:buSzPts val="2800"/>
              <a:buChar char="•"/>
            </a:pPr>
            <a:r>
              <a:rPr lang="en-US"/>
              <a:t>At the word level (token)</a:t>
            </a:r>
            <a:endParaRPr/>
          </a:p>
          <a:p>
            <a:pPr indent="-482600" lvl="0" marL="609600" rtl="0" algn="l">
              <a:spcBef>
                <a:spcPts val="1000"/>
              </a:spcBef>
              <a:spcAft>
                <a:spcPts val="0"/>
              </a:spcAft>
              <a:buSzPts val="2800"/>
              <a:buChar char="•"/>
            </a:pPr>
            <a:r>
              <a:rPr lang="en-US"/>
              <a:t>At the sentence level (sequence)</a:t>
            </a:r>
            <a:endParaRPr i="1"/>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1" name="Shape 691"/>
        <p:cNvGrpSpPr/>
        <p:nvPr/>
      </p:nvGrpSpPr>
      <p:grpSpPr>
        <a:xfrm>
          <a:off x="0" y="0"/>
          <a:ext cx="0" cy="0"/>
          <a:chOff x="0" y="0"/>
          <a:chExt cx="0" cy="0"/>
        </a:xfrm>
      </p:grpSpPr>
      <p:sp>
        <p:nvSpPr>
          <p:cNvPr id="692" name="Google Shape;692;g241643f8cd2_0_832"/>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Sequence to sequence</a:t>
            </a:r>
            <a:endParaRPr/>
          </a:p>
        </p:txBody>
      </p:sp>
      <p:sp>
        <p:nvSpPr>
          <p:cNvPr id="693" name="Google Shape;693;g241643f8cd2_0_832"/>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694" name="Google Shape;694;g241643f8cd2_0_832"/>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3">
                  <a:extLst>
                    <a:ext uri="{A12FA001-AC4F-418D-AE19-62706E023703}">
                      <ahyp:hlinkClr val="tx"/>
                    </a:ext>
                  </a:extLst>
                </a:hlinkClick>
              </a:rPr>
              <a:t>Illustrated BERT</a:t>
            </a:r>
            <a:endParaRPr sz="800">
              <a:solidFill>
                <a:schemeClr val="accent1"/>
              </a:solidFill>
            </a:endParaRPr>
          </a:p>
        </p:txBody>
      </p:sp>
      <p:pic>
        <p:nvPicPr>
          <p:cNvPr id="695" name="Google Shape;695;g241643f8cd2_0_832"/>
          <p:cNvPicPr preferRelativeResize="0"/>
          <p:nvPr/>
        </p:nvPicPr>
        <p:blipFill>
          <a:blip r:embed="rId4">
            <a:alphaModFix/>
          </a:blip>
          <a:stretch>
            <a:fillRect/>
          </a:stretch>
        </p:blipFill>
        <p:spPr>
          <a:xfrm>
            <a:off x="2557933" y="1595933"/>
            <a:ext cx="7076132" cy="4436601"/>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9" name="Shape 699"/>
        <p:cNvGrpSpPr/>
        <p:nvPr/>
      </p:nvGrpSpPr>
      <p:grpSpPr>
        <a:xfrm>
          <a:off x="0" y="0"/>
          <a:ext cx="0" cy="0"/>
          <a:chOff x="0" y="0"/>
          <a:chExt cx="0" cy="0"/>
        </a:xfrm>
      </p:grpSpPr>
      <p:sp>
        <p:nvSpPr>
          <p:cNvPr id="700" name="Google Shape;700;g241643f8cd2_0_839"/>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T5: Text-To-Text Transfer Transformer</a:t>
            </a:r>
            <a:endParaRPr/>
          </a:p>
        </p:txBody>
      </p:sp>
      <p:sp>
        <p:nvSpPr>
          <p:cNvPr id="701" name="Google Shape;701;g241643f8cd2_0_839"/>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02" name="Google Shape;702;g241643f8cd2_0_839"/>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3">
                  <a:extLst>
                    <a:ext uri="{A12FA001-AC4F-418D-AE19-62706E023703}">
                      <ahyp:hlinkClr val="tx"/>
                    </a:ext>
                  </a:extLst>
                </a:hlinkClick>
              </a:rPr>
              <a:t>Text-to-Text Transfer Transformer</a:t>
            </a:r>
            <a:endParaRPr sz="800">
              <a:solidFill>
                <a:schemeClr val="accent1"/>
              </a:solidFill>
            </a:endParaRPr>
          </a:p>
        </p:txBody>
      </p:sp>
      <p:pic>
        <p:nvPicPr>
          <p:cNvPr id="703" name="Google Shape;703;g241643f8cd2_0_839"/>
          <p:cNvPicPr preferRelativeResize="0"/>
          <p:nvPr/>
        </p:nvPicPr>
        <p:blipFill>
          <a:blip r:embed="rId4">
            <a:alphaModFix/>
          </a:blip>
          <a:stretch>
            <a:fillRect/>
          </a:stretch>
        </p:blipFill>
        <p:spPr>
          <a:xfrm>
            <a:off x="1073150" y="1574800"/>
            <a:ext cx="10045700" cy="37084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7" name="Shape 707"/>
        <p:cNvGrpSpPr/>
        <p:nvPr/>
      </p:nvGrpSpPr>
      <p:grpSpPr>
        <a:xfrm>
          <a:off x="0" y="0"/>
          <a:ext cx="0" cy="0"/>
          <a:chOff x="0" y="0"/>
          <a:chExt cx="0" cy="0"/>
        </a:xfrm>
      </p:grpSpPr>
      <p:sp>
        <p:nvSpPr>
          <p:cNvPr id="708" name="Google Shape;708;g241643f8cd2_0_877"/>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Prompting!</a:t>
            </a:r>
            <a:endParaRPr/>
          </a:p>
        </p:txBody>
      </p:sp>
      <p:sp>
        <p:nvSpPr>
          <p:cNvPr id="709" name="Google Shape;709;g241643f8cd2_0_877"/>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710" name="Google Shape;710;g241643f8cd2_0_877"/>
          <p:cNvPicPr preferRelativeResize="0"/>
          <p:nvPr/>
        </p:nvPicPr>
        <p:blipFill>
          <a:blip r:embed="rId3">
            <a:alphaModFix/>
          </a:blip>
          <a:stretch>
            <a:fillRect/>
          </a:stretch>
        </p:blipFill>
        <p:spPr>
          <a:xfrm>
            <a:off x="2003767" y="1356967"/>
            <a:ext cx="8184473" cy="4790900"/>
          </a:xfrm>
          <a:prstGeom prst="rect">
            <a:avLst/>
          </a:prstGeom>
          <a:noFill/>
          <a:ln>
            <a:noFill/>
          </a:ln>
        </p:spPr>
      </p:pic>
      <p:sp>
        <p:nvSpPr>
          <p:cNvPr id="711" name="Google Shape;711;g241643f8cd2_0_877"/>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The Tale of T0</a:t>
            </a:r>
            <a:endParaRPr sz="800">
              <a:solidFill>
                <a:schemeClr val="accent1"/>
              </a:solidFill>
            </a:endParaRPr>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15" name="Shape 715"/>
        <p:cNvGrpSpPr/>
        <p:nvPr/>
      </p:nvGrpSpPr>
      <p:grpSpPr>
        <a:xfrm>
          <a:off x="0" y="0"/>
          <a:ext cx="0" cy="0"/>
          <a:chOff x="0" y="0"/>
          <a:chExt cx="0" cy="0"/>
        </a:xfrm>
      </p:grpSpPr>
      <p:sp>
        <p:nvSpPr>
          <p:cNvPr id="716" name="Google Shape;716;g241643f8cd2_0_884"/>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Prompting!</a:t>
            </a:r>
            <a:endParaRPr/>
          </a:p>
        </p:txBody>
      </p:sp>
      <p:sp>
        <p:nvSpPr>
          <p:cNvPr id="717" name="Google Shape;717;g241643f8cd2_0_884"/>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18" name="Google Shape;718;g241643f8cd2_0_884"/>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3">
                  <a:extLst>
                    <a:ext uri="{A12FA001-AC4F-418D-AE19-62706E023703}">
                      <ahyp:hlinkClr val="tx"/>
                    </a:ext>
                  </a:extLst>
                </a:hlinkClick>
              </a:rPr>
              <a:t>The Tale of T0</a:t>
            </a:r>
            <a:endParaRPr sz="800">
              <a:solidFill>
                <a:schemeClr val="accent1"/>
              </a:solidFill>
            </a:endParaRPr>
          </a:p>
        </p:txBody>
      </p:sp>
      <p:pic>
        <p:nvPicPr>
          <p:cNvPr id="719" name="Google Shape;719;g241643f8cd2_0_884"/>
          <p:cNvPicPr preferRelativeResize="0"/>
          <p:nvPr/>
        </p:nvPicPr>
        <p:blipFill>
          <a:blip r:embed="rId4">
            <a:alphaModFix/>
          </a:blip>
          <a:stretch>
            <a:fillRect/>
          </a:stretch>
        </p:blipFill>
        <p:spPr>
          <a:xfrm>
            <a:off x="233100" y="2477467"/>
            <a:ext cx="11725798" cy="1903067"/>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3" name="Shape 723"/>
        <p:cNvGrpSpPr/>
        <p:nvPr/>
      </p:nvGrpSpPr>
      <p:grpSpPr>
        <a:xfrm>
          <a:off x="0" y="0"/>
          <a:ext cx="0" cy="0"/>
          <a:chOff x="0" y="0"/>
          <a:chExt cx="0" cy="0"/>
        </a:xfrm>
      </p:grpSpPr>
      <p:sp>
        <p:nvSpPr>
          <p:cNvPr id="724" name="Google Shape;724;g241643f8cd2_0_891"/>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Prompting!</a:t>
            </a:r>
            <a:endParaRPr/>
          </a:p>
        </p:txBody>
      </p:sp>
      <p:sp>
        <p:nvSpPr>
          <p:cNvPr id="725" name="Google Shape;725;g241643f8cd2_0_891"/>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26" name="Google Shape;726;g241643f8cd2_0_891"/>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3">
                  <a:extLst>
                    <a:ext uri="{A12FA001-AC4F-418D-AE19-62706E023703}">
                      <ahyp:hlinkClr val="tx"/>
                    </a:ext>
                  </a:extLst>
                </a:hlinkClick>
              </a:rPr>
              <a:t>The Tale of T0</a:t>
            </a:r>
            <a:endParaRPr sz="800">
              <a:solidFill>
                <a:schemeClr val="accent1"/>
              </a:solidFill>
            </a:endParaRPr>
          </a:p>
        </p:txBody>
      </p:sp>
      <p:pic>
        <p:nvPicPr>
          <p:cNvPr id="727" name="Google Shape;727;g241643f8cd2_0_891"/>
          <p:cNvPicPr preferRelativeResize="0"/>
          <p:nvPr/>
        </p:nvPicPr>
        <p:blipFill>
          <a:blip r:embed="rId4">
            <a:alphaModFix/>
          </a:blip>
          <a:stretch>
            <a:fillRect/>
          </a:stretch>
        </p:blipFill>
        <p:spPr>
          <a:xfrm>
            <a:off x="0" y="295848"/>
            <a:ext cx="12192002" cy="6280972"/>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1" name="Shape 731"/>
        <p:cNvGrpSpPr/>
        <p:nvPr/>
      </p:nvGrpSpPr>
      <p:grpSpPr>
        <a:xfrm>
          <a:off x="0" y="0"/>
          <a:ext cx="0" cy="0"/>
          <a:chOff x="0" y="0"/>
          <a:chExt cx="0" cy="0"/>
        </a:xfrm>
      </p:grpSpPr>
      <p:sp>
        <p:nvSpPr>
          <p:cNvPr id="732" name="Google Shape;732;g241643f8cd2_0_898"/>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Prompting!</a:t>
            </a:r>
            <a:endParaRPr/>
          </a:p>
        </p:txBody>
      </p:sp>
      <p:sp>
        <p:nvSpPr>
          <p:cNvPr id="733" name="Google Shape;733;g241643f8cd2_0_898"/>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sp>
        <p:nvSpPr>
          <p:cNvPr id="734" name="Google Shape;734;g241643f8cd2_0_898"/>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3">
                  <a:extLst>
                    <a:ext uri="{A12FA001-AC4F-418D-AE19-62706E023703}">
                      <ahyp:hlinkClr val="tx"/>
                    </a:ext>
                  </a:extLst>
                </a:hlinkClick>
              </a:rPr>
              <a:t>The Tale of T0</a:t>
            </a:r>
            <a:endParaRPr sz="800">
              <a:solidFill>
                <a:schemeClr val="accent1"/>
              </a:solidFill>
            </a:endParaRPr>
          </a:p>
        </p:txBody>
      </p:sp>
      <p:pic>
        <p:nvPicPr>
          <p:cNvPr id="735" name="Google Shape;735;g241643f8cd2_0_898"/>
          <p:cNvPicPr preferRelativeResize="0"/>
          <p:nvPr/>
        </p:nvPicPr>
        <p:blipFill>
          <a:blip r:embed="rId4">
            <a:alphaModFix/>
          </a:blip>
          <a:stretch>
            <a:fillRect/>
          </a:stretch>
        </p:blipFill>
        <p:spPr>
          <a:xfrm>
            <a:off x="122767" y="1575000"/>
            <a:ext cx="11946467" cy="49746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5" name="Shape 175"/>
        <p:cNvGrpSpPr/>
        <p:nvPr/>
      </p:nvGrpSpPr>
      <p:grpSpPr>
        <a:xfrm>
          <a:off x="0" y="0"/>
          <a:ext cx="0" cy="0"/>
          <a:chOff x="0" y="0"/>
          <a:chExt cx="0" cy="0"/>
        </a:xfrm>
      </p:grpSpPr>
      <p:sp>
        <p:nvSpPr>
          <p:cNvPr id="176" name="Google Shape;176;g241643f8cd2_0_21"/>
          <p:cNvSpPr/>
          <p:nvPr/>
        </p:nvSpPr>
        <p:spPr>
          <a:xfrm>
            <a:off x="0" y="0"/>
            <a:ext cx="5467200" cy="6858000"/>
          </a:xfrm>
          <a:prstGeom prst="rect">
            <a:avLst/>
          </a:prstGeom>
          <a:solidFill>
            <a:srgbClr val="0E0A0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77" name="Google Shape;177;g241643f8cd2_0_21"/>
          <p:cNvSpPr txBox="1"/>
          <p:nvPr>
            <p:ph idx="1" type="body"/>
          </p:nvPr>
        </p:nvSpPr>
        <p:spPr>
          <a:xfrm>
            <a:off x="415600" y="1536633"/>
            <a:ext cx="2844000" cy="4555200"/>
          </a:xfrm>
          <a:prstGeom prst="rect">
            <a:avLst/>
          </a:prstGeom>
          <a:noFill/>
        </p:spPr>
        <p:txBody>
          <a:bodyPr anchorCtr="0" anchor="t" bIns="45700" lIns="91425" spcFirstLastPara="1" rIns="91425" wrap="square" tIns="45700">
            <a:noAutofit/>
          </a:bodyPr>
          <a:lstStyle/>
          <a:p>
            <a:pPr indent="0" lvl="0" marL="0" rtl="0" algn="l">
              <a:spcBef>
                <a:spcPts val="1000"/>
              </a:spcBef>
              <a:spcAft>
                <a:spcPts val="0"/>
              </a:spcAft>
              <a:buNone/>
            </a:pPr>
            <a:r>
              <a:rPr lang="en-US" sz="1600">
                <a:solidFill>
                  <a:schemeClr val="lt2"/>
                </a:solidFill>
              </a:rPr>
              <a:t>Io sono una donna</a:t>
            </a:r>
            <a:br>
              <a:rPr lang="en-US" sz="1600">
                <a:solidFill>
                  <a:schemeClr val="lt2"/>
                </a:solidFill>
              </a:rPr>
            </a:br>
            <a:r>
              <a:rPr lang="en-US" sz="1600">
                <a:solidFill>
                  <a:schemeClr val="lt2"/>
                </a:solidFill>
              </a:rPr>
              <a:t>e cammino per la strada</a:t>
            </a:r>
            <a:br>
              <a:rPr lang="en-US" sz="1600">
                <a:solidFill>
                  <a:schemeClr val="lt2"/>
                </a:solidFill>
              </a:rPr>
            </a:br>
            <a:r>
              <a:rPr lang="en-US" sz="1600">
                <a:solidFill>
                  <a:schemeClr val="lt2"/>
                </a:solidFill>
              </a:rPr>
              <a:t>con la testa alta</a:t>
            </a:r>
            <a:br>
              <a:rPr lang="en-US" sz="1600">
                <a:solidFill>
                  <a:schemeClr val="lt2"/>
                </a:solidFill>
              </a:rPr>
            </a:br>
            <a:r>
              <a:rPr lang="en-US" sz="1600">
                <a:solidFill>
                  <a:schemeClr val="lt2"/>
                </a:solidFill>
              </a:rPr>
              <a:t>e il cuore aperto</a:t>
            </a:r>
            <a:br>
              <a:rPr lang="en-US" sz="1600">
                <a:solidFill>
                  <a:schemeClr val="lt2"/>
                </a:solidFill>
              </a:rPr>
            </a:br>
            <a:r>
              <a:rPr lang="en-US" sz="1600">
                <a:solidFill>
                  <a:schemeClr val="lt2"/>
                </a:solidFill>
              </a:rPr>
              <a:t>agli altri</a:t>
            </a:r>
            <a:br>
              <a:rPr lang="en-US" sz="1600">
                <a:solidFill>
                  <a:schemeClr val="lt2"/>
                </a:solidFill>
              </a:rPr>
            </a:br>
            <a:r>
              <a:rPr lang="en-US" sz="1600">
                <a:solidFill>
                  <a:schemeClr val="lt2"/>
                </a:solidFill>
              </a:rPr>
              <a:t>e alla vita.</a:t>
            </a:r>
            <a:br>
              <a:rPr lang="en-US" sz="1600">
                <a:solidFill>
                  <a:schemeClr val="lt2"/>
                </a:solidFill>
              </a:rPr>
            </a:br>
            <a:br>
              <a:rPr lang="en-US" sz="1600">
                <a:solidFill>
                  <a:schemeClr val="lt2"/>
                </a:solidFill>
              </a:rPr>
            </a:br>
            <a:r>
              <a:rPr lang="en-US" sz="1600">
                <a:solidFill>
                  <a:schemeClr val="lt2"/>
                </a:solidFill>
              </a:rPr>
              <a:t>Io sono una donna</a:t>
            </a:r>
            <a:br>
              <a:rPr lang="en-US" sz="1600">
                <a:solidFill>
                  <a:schemeClr val="lt2"/>
                </a:solidFill>
              </a:rPr>
            </a:br>
            <a:r>
              <a:rPr lang="en-US" sz="1600">
                <a:solidFill>
                  <a:schemeClr val="lt2"/>
                </a:solidFill>
              </a:rPr>
              <a:t>e mi piace la vita</a:t>
            </a:r>
            <a:br>
              <a:rPr lang="en-US" sz="1600">
                <a:solidFill>
                  <a:schemeClr val="lt2"/>
                </a:solidFill>
              </a:rPr>
            </a:br>
            <a:r>
              <a:rPr lang="en-US" sz="1600">
                <a:solidFill>
                  <a:schemeClr val="lt2"/>
                </a:solidFill>
              </a:rPr>
              <a:t>come una bella canzone</a:t>
            </a:r>
            <a:br>
              <a:rPr lang="en-US" sz="1600">
                <a:solidFill>
                  <a:schemeClr val="lt2"/>
                </a:solidFill>
              </a:rPr>
            </a:br>
            <a:r>
              <a:rPr lang="en-US" sz="1600">
                <a:solidFill>
                  <a:schemeClr val="lt2"/>
                </a:solidFill>
              </a:rPr>
              <a:t>che mi fa ballare</a:t>
            </a:r>
            <a:br>
              <a:rPr lang="en-US" sz="1600">
                <a:solidFill>
                  <a:schemeClr val="lt2"/>
                </a:solidFill>
              </a:rPr>
            </a:br>
            <a:r>
              <a:rPr lang="en-US" sz="1600">
                <a:solidFill>
                  <a:schemeClr val="lt2"/>
                </a:solidFill>
              </a:rPr>
              <a:t>e mi fa sognare.</a:t>
            </a:r>
            <a:br>
              <a:rPr lang="en-US" sz="1600">
                <a:solidFill>
                  <a:schemeClr val="lt2"/>
                </a:solidFill>
              </a:rPr>
            </a:br>
            <a:br>
              <a:rPr lang="en-US" sz="1600">
                <a:solidFill>
                  <a:schemeClr val="lt2"/>
                </a:solidFill>
              </a:rPr>
            </a:br>
            <a:r>
              <a:rPr lang="en-US" sz="1600">
                <a:solidFill>
                  <a:schemeClr val="lt2"/>
                </a:solidFill>
              </a:rPr>
              <a:t>Io sono una donna</a:t>
            </a:r>
            <a:br>
              <a:rPr lang="en-US" sz="1600">
                <a:solidFill>
                  <a:schemeClr val="lt2"/>
                </a:solidFill>
              </a:rPr>
            </a:br>
            <a:r>
              <a:rPr lang="en-US" sz="1600">
                <a:solidFill>
                  <a:schemeClr val="lt2"/>
                </a:solidFill>
              </a:rPr>
              <a:t>e sono forte</a:t>
            </a:r>
            <a:br>
              <a:rPr lang="en-US" sz="1600">
                <a:solidFill>
                  <a:schemeClr val="lt2"/>
                </a:solidFill>
              </a:rPr>
            </a:br>
            <a:r>
              <a:rPr lang="en-US" sz="1600">
                <a:solidFill>
                  <a:schemeClr val="lt2"/>
                </a:solidFill>
              </a:rPr>
              <a:t>e sono fragile</a:t>
            </a:r>
            <a:br>
              <a:rPr lang="en-US" sz="1600">
                <a:solidFill>
                  <a:schemeClr val="lt2"/>
                </a:solidFill>
              </a:rPr>
            </a:br>
            <a:r>
              <a:rPr lang="en-US" sz="1600">
                <a:solidFill>
                  <a:schemeClr val="lt2"/>
                </a:solidFill>
              </a:rPr>
              <a:t>e sono bella</a:t>
            </a:r>
            <a:br>
              <a:rPr lang="en-US" sz="1600">
                <a:solidFill>
                  <a:schemeClr val="lt2"/>
                </a:solidFill>
              </a:rPr>
            </a:br>
            <a:r>
              <a:rPr lang="en-US" sz="1600">
                <a:solidFill>
                  <a:schemeClr val="lt2"/>
                </a:solidFill>
              </a:rPr>
              <a:t>come la vita stessa.</a:t>
            </a:r>
            <a:endParaRPr sz="1600">
              <a:solidFill>
                <a:schemeClr val="lt2"/>
              </a:solidFill>
            </a:endParaRPr>
          </a:p>
        </p:txBody>
      </p:sp>
      <p:sp>
        <p:nvSpPr>
          <p:cNvPr id="178" name="Google Shape;178;g241643f8cd2_0_21"/>
          <p:cNvSpPr txBox="1"/>
          <p:nvPr>
            <p:ph idx="1" type="body"/>
          </p:nvPr>
        </p:nvSpPr>
        <p:spPr>
          <a:xfrm>
            <a:off x="2854000" y="1536633"/>
            <a:ext cx="2844000" cy="4555200"/>
          </a:xfrm>
          <a:prstGeom prst="rect">
            <a:avLst/>
          </a:prstGeom>
          <a:noFill/>
        </p:spPr>
        <p:txBody>
          <a:bodyPr anchorCtr="0" anchor="t" bIns="45700" lIns="91425" spcFirstLastPara="1" rIns="91425" wrap="square" tIns="45700">
            <a:normAutofit/>
          </a:bodyPr>
          <a:lstStyle/>
          <a:p>
            <a:pPr indent="0" lvl="0" marL="0" rtl="0" algn="l">
              <a:spcBef>
                <a:spcPts val="1000"/>
              </a:spcBef>
              <a:spcAft>
                <a:spcPts val="0"/>
              </a:spcAft>
              <a:buNone/>
            </a:pPr>
            <a:r>
              <a:rPr i="1" lang="en-US" sz="1600">
                <a:solidFill>
                  <a:schemeClr val="lt2"/>
                </a:solidFill>
              </a:rPr>
              <a:t>I am a woman</a:t>
            </a:r>
            <a:br>
              <a:rPr i="1" lang="en-US" sz="1600">
                <a:solidFill>
                  <a:schemeClr val="lt2"/>
                </a:solidFill>
              </a:rPr>
            </a:br>
            <a:r>
              <a:rPr i="1" lang="en-US" sz="1600">
                <a:solidFill>
                  <a:schemeClr val="lt2"/>
                </a:solidFill>
              </a:rPr>
              <a:t>and I walk down the street</a:t>
            </a:r>
            <a:br>
              <a:rPr i="1" lang="en-US" sz="1600">
                <a:solidFill>
                  <a:schemeClr val="lt2"/>
                </a:solidFill>
              </a:rPr>
            </a:br>
            <a:r>
              <a:rPr i="1" lang="en-US" sz="1600">
                <a:solidFill>
                  <a:schemeClr val="lt2"/>
                </a:solidFill>
              </a:rPr>
              <a:t>with your head held high</a:t>
            </a:r>
            <a:br>
              <a:rPr i="1" lang="en-US" sz="1600">
                <a:solidFill>
                  <a:schemeClr val="lt2"/>
                </a:solidFill>
              </a:rPr>
            </a:br>
            <a:r>
              <a:rPr i="1" lang="en-US" sz="1600">
                <a:solidFill>
                  <a:schemeClr val="lt2"/>
                </a:solidFill>
              </a:rPr>
              <a:t>and an open heart</a:t>
            </a:r>
            <a:br>
              <a:rPr i="1" lang="en-US" sz="1600">
                <a:solidFill>
                  <a:schemeClr val="lt2"/>
                </a:solidFill>
              </a:rPr>
            </a:br>
            <a:r>
              <a:rPr i="1" lang="en-US" sz="1600">
                <a:solidFill>
                  <a:schemeClr val="lt2"/>
                </a:solidFill>
              </a:rPr>
              <a:t>to the others</a:t>
            </a:r>
            <a:br>
              <a:rPr i="1" lang="en-US" sz="1600">
                <a:solidFill>
                  <a:schemeClr val="lt2"/>
                </a:solidFill>
              </a:rPr>
            </a:br>
            <a:r>
              <a:rPr i="1" lang="en-US" sz="1600">
                <a:solidFill>
                  <a:schemeClr val="lt2"/>
                </a:solidFill>
              </a:rPr>
              <a:t>and to life.</a:t>
            </a:r>
            <a:br>
              <a:rPr i="1" lang="en-US" sz="1600">
                <a:solidFill>
                  <a:schemeClr val="lt2"/>
                </a:solidFill>
              </a:rPr>
            </a:br>
            <a:br>
              <a:rPr i="1" lang="en-US" sz="1600">
                <a:solidFill>
                  <a:schemeClr val="lt2"/>
                </a:solidFill>
              </a:rPr>
            </a:br>
            <a:r>
              <a:rPr i="1" lang="en-US" sz="1600">
                <a:solidFill>
                  <a:schemeClr val="lt2"/>
                </a:solidFill>
              </a:rPr>
              <a:t>I am a woman</a:t>
            </a:r>
            <a:br>
              <a:rPr i="1" lang="en-US" sz="1600">
                <a:solidFill>
                  <a:schemeClr val="lt2"/>
                </a:solidFill>
              </a:rPr>
            </a:br>
            <a:r>
              <a:rPr i="1" lang="en-US" sz="1600">
                <a:solidFill>
                  <a:schemeClr val="lt2"/>
                </a:solidFill>
              </a:rPr>
              <a:t>and i like life</a:t>
            </a:r>
            <a:br>
              <a:rPr i="1" lang="en-US" sz="1600">
                <a:solidFill>
                  <a:schemeClr val="lt2"/>
                </a:solidFill>
              </a:rPr>
            </a:br>
            <a:r>
              <a:rPr i="1" lang="en-US" sz="1600">
                <a:solidFill>
                  <a:schemeClr val="lt2"/>
                </a:solidFill>
              </a:rPr>
              <a:t>like a good song</a:t>
            </a:r>
            <a:br>
              <a:rPr i="1" lang="en-US" sz="1600">
                <a:solidFill>
                  <a:schemeClr val="lt2"/>
                </a:solidFill>
              </a:rPr>
            </a:br>
            <a:r>
              <a:rPr i="1" lang="en-US" sz="1600">
                <a:solidFill>
                  <a:schemeClr val="lt2"/>
                </a:solidFill>
              </a:rPr>
              <a:t>that makes me dance</a:t>
            </a:r>
            <a:br>
              <a:rPr i="1" lang="en-US" sz="1600">
                <a:solidFill>
                  <a:schemeClr val="lt2"/>
                </a:solidFill>
              </a:rPr>
            </a:br>
            <a:r>
              <a:rPr i="1" lang="en-US" sz="1600">
                <a:solidFill>
                  <a:schemeClr val="lt2"/>
                </a:solidFill>
              </a:rPr>
              <a:t>and makes me dream.</a:t>
            </a:r>
            <a:br>
              <a:rPr i="1" lang="en-US" sz="1600">
                <a:solidFill>
                  <a:schemeClr val="lt2"/>
                </a:solidFill>
              </a:rPr>
            </a:br>
            <a:br>
              <a:rPr i="1" lang="en-US" sz="1600">
                <a:solidFill>
                  <a:schemeClr val="lt2"/>
                </a:solidFill>
              </a:rPr>
            </a:br>
            <a:r>
              <a:rPr i="1" lang="en-US" sz="1600">
                <a:solidFill>
                  <a:schemeClr val="lt2"/>
                </a:solidFill>
              </a:rPr>
              <a:t>I am a woman</a:t>
            </a:r>
            <a:br>
              <a:rPr i="1" lang="en-US" sz="1600">
                <a:solidFill>
                  <a:schemeClr val="lt2"/>
                </a:solidFill>
              </a:rPr>
            </a:br>
            <a:r>
              <a:rPr i="1" lang="en-US" sz="1600">
                <a:solidFill>
                  <a:schemeClr val="lt2"/>
                </a:solidFill>
              </a:rPr>
              <a:t>and I'm strong</a:t>
            </a:r>
            <a:br>
              <a:rPr i="1" lang="en-US" sz="1600">
                <a:solidFill>
                  <a:schemeClr val="lt2"/>
                </a:solidFill>
              </a:rPr>
            </a:br>
            <a:r>
              <a:rPr i="1" lang="en-US" sz="1600">
                <a:solidFill>
                  <a:schemeClr val="lt2"/>
                </a:solidFill>
              </a:rPr>
              <a:t>and I'm fragile</a:t>
            </a:r>
            <a:br>
              <a:rPr i="1" lang="en-US" sz="1600">
                <a:solidFill>
                  <a:schemeClr val="lt2"/>
                </a:solidFill>
              </a:rPr>
            </a:br>
            <a:r>
              <a:rPr i="1" lang="en-US" sz="1600">
                <a:solidFill>
                  <a:schemeClr val="lt2"/>
                </a:solidFill>
              </a:rPr>
              <a:t>and I'm beautiful</a:t>
            </a:r>
            <a:br>
              <a:rPr i="1" lang="en-US" sz="1600">
                <a:solidFill>
                  <a:schemeClr val="lt2"/>
                </a:solidFill>
              </a:rPr>
            </a:br>
            <a:r>
              <a:rPr i="1" lang="en-US" sz="1600">
                <a:solidFill>
                  <a:schemeClr val="lt2"/>
                </a:solidFill>
              </a:rPr>
              <a:t>like life itself.</a:t>
            </a:r>
            <a:endParaRPr i="1" sz="1600">
              <a:solidFill>
                <a:schemeClr val="lt2"/>
              </a:solidFill>
            </a:endParaRPr>
          </a:p>
        </p:txBody>
      </p:sp>
      <p:pic>
        <p:nvPicPr>
          <p:cNvPr id="179" name="Google Shape;179;g241643f8cd2_0_21"/>
          <p:cNvPicPr preferRelativeResize="0"/>
          <p:nvPr/>
        </p:nvPicPr>
        <p:blipFill>
          <a:blip r:embed="rId3">
            <a:alphaModFix/>
          </a:blip>
          <a:stretch>
            <a:fillRect/>
          </a:stretch>
        </p:blipFill>
        <p:spPr>
          <a:xfrm>
            <a:off x="8210567" y="1536634"/>
            <a:ext cx="2843999" cy="2843999"/>
          </a:xfrm>
          <a:prstGeom prst="rect">
            <a:avLst/>
          </a:prstGeom>
          <a:noFill/>
          <a:ln>
            <a:noFill/>
          </a:ln>
        </p:spPr>
      </p:pic>
      <p:pic>
        <p:nvPicPr>
          <p:cNvPr id="180" name="Google Shape;180;g241643f8cd2_0_21"/>
          <p:cNvPicPr preferRelativeResize="0"/>
          <p:nvPr/>
        </p:nvPicPr>
        <p:blipFill>
          <a:blip r:embed="rId4">
            <a:alphaModFix/>
          </a:blip>
          <a:stretch>
            <a:fillRect/>
          </a:stretch>
        </p:blipFill>
        <p:spPr>
          <a:xfrm>
            <a:off x="5334000" y="0"/>
            <a:ext cx="6858002" cy="6858002"/>
          </a:xfrm>
          <a:prstGeom prst="rect">
            <a:avLst/>
          </a:prstGeom>
          <a:noFill/>
          <a:ln>
            <a:noFill/>
          </a:ln>
        </p:spPr>
      </p:pic>
      <p:sp>
        <p:nvSpPr>
          <p:cNvPr id="181" name="Google Shape;181;g241643f8cd2_0_21"/>
          <p:cNvSpPr txBox="1"/>
          <p:nvPr>
            <p:ph type="title"/>
          </p:nvPr>
        </p:nvSpPr>
        <p:spPr>
          <a:xfrm>
            <a:off x="415600" y="593367"/>
            <a:ext cx="11360700" cy="763500"/>
          </a:xfrm>
          <a:prstGeom prst="rect">
            <a:avLst/>
          </a:prstGeom>
          <a:noFill/>
        </p:spPr>
        <p:txBody>
          <a:bodyPr anchorCtr="0" anchor="ctr" bIns="45700" lIns="91425" spcFirstLastPara="1" rIns="91425" wrap="square" tIns="45700">
            <a:normAutofit/>
          </a:bodyPr>
          <a:lstStyle/>
          <a:p>
            <a:pPr indent="0" lvl="0" marL="0" rtl="0" algn="l">
              <a:spcBef>
                <a:spcPts val="0"/>
              </a:spcBef>
              <a:spcAft>
                <a:spcPts val="0"/>
              </a:spcAft>
              <a:buNone/>
            </a:pPr>
            <a:r>
              <a:rPr i="1" lang="en-US">
                <a:solidFill>
                  <a:schemeClr val="lt1"/>
                </a:solidFill>
              </a:rPr>
              <a:t>Una donna</a:t>
            </a:r>
            <a:r>
              <a:rPr lang="en-US">
                <a:solidFill>
                  <a:schemeClr val="lt1"/>
                </a:solidFill>
              </a:rPr>
              <a:t> by Rebecca Marshall</a:t>
            </a:r>
            <a:endParaRPr>
              <a:solidFill>
                <a:schemeClr val="lt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39" name="Shape 739"/>
        <p:cNvGrpSpPr/>
        <p:nvPr/>
      </p:nvGrpSpPr>
      <p:grpSpPr>
        <a:xfrm>
          <a:off x="0" y="0"/>
          <a:ext cx="0" cy="0"/>
          <a:chOff x="0" y="0"/>
          <a:chExt cx="0" cy="0"/>
        </a:xfrm>
      </p:grpSpPr>
      <p:sp>
        <p:nvSpPr>
          <p:cNvPr id="740" name="Google Shape;740;g241643f8cd2_0_905"/>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Prompting!</a:t>
            </a:r>
            <a:endParaRPr/>
          </a:p>
        </p:txBody>
      </p:sp>
      <p:sp>
        <p:nvSpPr>
          <p:cNvPr id="741" name="Google Shape;741;g241643f8cd2_0_905"/>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742" name="Google Shape;742;g241643f8cd2_0_905"/>
          <p:cNvPicPr preferRelativeResize="0"/>
          <p:nvPr/>
        </p:nvPicPr>
        <p:blipFill>
          <a:blip r:embed="rId3">
            <a:alphaModFix/>
          </a:blip>
          <a:stretch>
            <a:fillRect/>
          </a:stretch>
        </p:blipFill>
        <p:spPr>
          <a:xfrm>
            <a:off x="3436467" y="0"/>
            <a:ext cx="9136532" cy="6183234"/>
          </a:xfrm>
          <a:prstGeom prst="rect">
            <a:avLst/>
          </a:prstGeom>
          <a:noFill/>
          <a:ln>
            <a:noFill/>
          </a:ln>
        </p:spPr>
      </p:pic>
      <p:sp>
        <p:nvSpPr>
          <p:cNvPr id="743" name="Google Shape;743;g241643f8cd2_0_905"/>
          <p:cNvSpPr txBox="1"/>
          <p:nvPr/>
        </p:nvSpPr>
        <p:spPr>
          <a:xfrm>
            <a:off x="0" y="5938633"/>
            <a:ext cx="12286800" cy="369300"/>
          </a:xfrm>
          <a:prstGeom prst="rect">
            <a:avLst/>
          </a:prstGeom>
          <a:noFill/>
          <a:ln>
            <a:noFill/>
          </a:ln>
        </p:spPr>
        <p:txBody>
          <a:bodyPr anchorCtr="0" anchor="t" bIns="121900" lIns="121900" spcFirstLastPara="1" rIns="121900" wrap="square" tIns="121900">
            <a:spAutoFit/>
          </a:bodyPr>
          <a:lstStyle/>
          <a:p>
            <a:pPr indent="0" lvl="0" marL="0" rtl="0" algn="r">
              <a:spcBef>
                <a:spcPts val="0"/>
              </a:spcBef>
              <a:spcAft>
                <a:spcPts val="0"/>
              </a:spcAft>
              <a:buNone/>
            </a:pPr>
            <a:r>
              <a:rPr lang="en-US" sz="800"/>
              <a:t>Source: </a:t>
            </a:r>
            <a:r>
              <a:rPr lang="en-US" sz="800" u="sng">
                <a:solidFill>
                  <a:schemeClr val="accent1"/>
                </a:solidFill>
                <a:hlinkClick r:id="rId4">
                  <a:extLst>
                    <a:ext uri="{A12FA001-AC4F-418D-AE19-62706E023703}">
                      <ahyp:hlinkClr val="tx"/>
                    </a:ext>
                  </a:extLst>
                </a:hlinkClick>
              </a:rPr>
              <a:t>Emergent Abilities of Large Language Models</a:t>
            </a:r>
            <a:endParaRPr sz="800">
              <a:solidFill>
                <a:schemeClr val="accent1"/>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7" name="Shape 747"/>
        <p:cNvGrpSpPr/>
        <p:nvPr/>
      </p:nvGrpSpPr>
      <p:grpSpPr>
        <a:xfrm>
          <a:off x="0" y="0"/>
          <a:ext cx="0" cy="0"/>
          <a:chOff x="0" y="0"/>
          <a:chExt cx="0" cy="0"/>
        </a:xfrm>
      </p:grpSpPr>
      <p:sp>
        <p:nvSpPr>
          <p:cNvPr id="748" name="Google Shape;748;g241643f8cd2_35_163"/>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Prompting!</a:t>
            </a:r>
            <a:endParaRPr/>
          </a:p>
        </p:txBody>
      </p:sp>
      <p:sp>
        <p:nvSpPr>
          <p:cNvPr id="749" name="Google Shape;749;g241643f8cd2_35_163"/>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750" name="Google Shape;750;g241643f8cd2_35_163"/>
          <p:cNvPicPr preferRelativeResize="0"/>
          <p:nvPr/>
        </p:nvPicPr>
        <p:blipFill>
          <a:blip r:embed="rId3">
            <a:alphaModFix/>
          </a:blip>
          <a:stretch>
            <a:fillRect/>
          </a:stretch>
        </p:blipFill>
        <p:spPr>
          <a:xfrm>
            <a:off x="2824163" y="1876425"/>
            <a:ext cx="6543675" cy="31051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54" name="Shape 754"/>
        <p:cNvGrpSpPr/>
        <p:nvPr/>
      </p:nvGrpSpPr>
      <p:grpSpPr>
        <a:xfrm>
          <a:off x="0" y="0"/>
          <a:ext cx="0" cy="0"/>
          <a:chOff x="0" y="0"/>
          <a:chExt cx="0" cy="0"/>
        </a:xfrm>
      </p:grpSpPr>
      <p:sp>
        <p:nvSpPr>
          <p:cNvPr id="755" name="Google Shape;755;g241643f8cd2_0_1159"/>
          <p:cNvSpPr txBox="1"/>
          <p:nvPr>
            <p:ph type="title"/>
          </p:nvPr>
        </p:nvSpPr>
        <p:spPr>
          <a:xfrm>
            <a:off x="2621275" y="3123950"/>
            <a:ext cx="9570600" cy="16557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Clr>
                <a:schemeClr val="lt1"/>
              </a:buClr>
              <a:buSzPts val="5400"/>
              <a:buFont typeface="Arial"/>
              <a:buNone/>
            </a:pPr>
            <a:r>
              <a:rPr lang="en-US"/>
              <a:t>THANK  YOU</a:t>
            </a:r>
            <a:endParaRPr/>
          </a:p>
          <a:p>
            <a:pPr indent="0" lvl="0" marL="0" rtl="0" algn="l">
              <a:lnSpc>
                <a:spcPct val="90000"/>
              </a:lnSpc>
              <a:spcBef>
                <a:spcPts val="0"/>
              </a:spcBef>
              <a:spcAft>
                <a:spcPts val="0"/>
              </a:spcAft>
              <a:buClr>
                <a:schemeClr val="lt1"/>
              </a:buClr>
              <a:buSzPts val="5400"/>
              <a:buFont typeface="Arial"/>
              <a:buNone/>
            </a:pPr>
            <a:r>
              <a:rPr i="1" lang="en-US" sz="3455" u="sng">
                <a:solidFill>
                  <a:srgbClr val="03ECB5"/>
                </a:solidFill>
                <a:latin typeface="Consolas"/>
                <a:ea typeface="Consolas"/>
                <a:cs typeface="Consolas"/>
                <a:sym typeface="Consolas"/>
                <a:hlinkClick r:id="rId3">
                  <a:extLst>
                    <a:ext uri="{A12FA001-AC4F-418D-AE19-62706E023703}">
                      <ahyp:hlinkClr val="tx"/>
                    </a:ext>
                  </a:extLst>
                </a:hlinkClick>
              </a:rPr>
              <a:t>https://bit.ly/clsinfra_embeddings</a:t>
            </a:r>
            <a:r>
              <a:rPr i="1" lang="en-US" sz="3455">
                <a:solidFill>
                  <a:srgbClr val="03ECB5"/>
                </a:solidFill>
                <a:latin typeface="Consolas"/>
                <a:ea typeface="Consolas"/>
                <a:cs typeface="Consolas"/>
                <a:sym typeface="Consolas"/>
              </a:rPr>
              <a:t> </a:t>
            </a:r>
            <a:endParaRPr i="1" sz="3455">
              <a:solidFill>
                <a:srgbClr val="03ECB5"/>
              </a:solidFill>
              <a:latin typeface="Consolas"/>
              <a:ea typeface="Consolas"/>
              <a:cs typeface="Consolas"/>
              <a:sym typeface="Consolas"/>
            </a:endParaRPr>
          </a:p>
        </p:txBody>
      </p:sp>
      <p:sp>
        <p:nvSpPr>
          <p:cNvPr id="756" name="Google Shape;756;g241643f8cd2_0_1159"/>
          <p:cNvSpPr txBox="1"/>
          <p:nvPr>
            <p:ph idx="1" type="body"/>
          </p:nvPr>
        </p:nvSpPr>
        <p:spPr>
          <a:xfrm>
            <a:off x="2621280" y="5031035"/>
            <a:ext cx="6362700" cy="821100"/>
          </a:xfrm>
          <a:prstGeom prst="rect">
            <a:avLst/>
          </a:prstGeom>
          <a:noFill/>
          <a:ln>
            <a:noFill/>
          </a:ln>
        </p:spPr>
        <p:txBody>
          <a:bodyPr anchorCtr="0" anchor="t" bIns="0" lIns="0" spcFirstLastPara="1" rIns="0" wrap="square" tIns="0">
            <a:normAutofit/>
          </a:bodyPr>
          <a:lstStyle/>
          <a:p>
            <a:pPr indent="0" lvl="0" marL="0" rtl="0" algn="l">
              <a:spcBef>
                <a:spcPts val="0"/>
              </a:spcBef>
              <a:spcAft>
                <a:spcPts val="0"/>
              </a:spcAft>
              <a:buClr>
                <a:srgbClr val="03ECB5"/>
              </a:buClr>
              <a:buSzPts val="2400"/>
              <a:buNone/>
            </a:pPr>
            <a:r>
              <a:rPr lang="en-US"/>
              <a:t>Javier de la Rosa, </a:t>
            </a:r>
            <a:r>
              <a:rPr lang="en-US">
                <a:latin typeface="Consolas"/>
                <a:ea typeface="Consolas"/>
                <a:cs typeface="Consolas"/>
                <a:sym typeface="Consolas"/>
              </a:rPr>
              <a:t>versae@nb.no</a:t>
            </a:r>
            <a:br>
              <a:rPr lang="en-US"/>
            </a:br>
            <a:r>
              <a:rPr i="1" lang="en-US"/>
              <a:t>National Library of Norway</a:t>
            </a:r>
            <a:endParaRPr/>
          </a:p>
        </p:txBody>
      </p:sp>
      <p:pic>
        <p:nvPicPr>
          <p:cNvPr id="757" name="Google Shape;757;g241643f8cd2_0_1159"/>
          <p:cNvPicPr preferRelativeResize="0"/>
          <p:nvPr/>
        </p:nvPicPr>
        <p:blipFill>
          <a:blip r:embed="rId4">
            <a:alphaModFix/>
          </a:blip>
          <a:stretch>
            <a:fillRect/>
          </a:stretch>
        </p:blipFill>
        <p:spPr>
          <a:xfrm>
            <a:off x="2621275" y="297175"/>
            <a:ext cx="2819150" cy="28191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5" name="Shape 185"/>
        <p:cNvGrpSpPr/>
        <p:nvPr/>
      </p:nvGrpSpPr>
      <p:grpSpPr>
        <a:xfrm>
          <a:off x="0" y="0"/>
          <a:ext cx="0" cy="0"/>
          <a:chOff x="0" y="0"/>
          <a:chExt cx="0" cy="0"/>
        </a:xfrm>
      </p:grpSpPr>
      <p:sp>
        <p:nvSpPr>
          <p:cNvPr id="186" name="Google Shape;186;g241643f8cd2_0_30"/>
          <p:cNvSpPr/>
          <p:nvPr/>
        </p:nvSpPr>
        <p:spPr>
          <a:xfrm>
            <a:off x="0" y="0"/>
            <a:ext cx="5467200" cy="6858000"/>
          </a:xfrm>
          <a:prstGeom prst="rect">
            <a:avLst/>
          </a:prstGeom>
          <a:solidFill>
            <a:srgbClr val="0E0A0A"/>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87" name="Google Shape;187;g241643f8cd2_0_30"/>
          <p:cNvSpPr txBox="1"/>
          <p:nvPr>
            <p:ph idx="1" type="body"/>
          </p:nvPr>
        </p:nvSpPr>
        <p:spPr>
          <a:xfrm>
            <a:off x="415600" y="1536633"/>
            <a:ext cx="2844000" cy="4555200"/>
          </a:xfrm>
          <a:prstGeom prst="rect">
            <a:avLst/>
          </a:prstGeom>
          <a:noFill/>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lang="en-US">
                <a:solidFill>
                  <a:schemeClr val="lt2"/>
                </a:solidFill>
              </a:rPr>
              <a:t>Io sono una donna</a:t>
            </a:r>
            <a:br>
              <a:rPr lang="en-US">
                <a:solidFill>
                  <a:schemeClr val="lt2"/>
                </a:solidFill>
              </a:rPr>
            </a:br>
            <a:r>
              <a:rPr lang="en-US">
                <a:solidFill>
                  <a:schemeClr val="lt2"/>
                </a:solidFill>
              </a:rPr>
              <a:t>e cammino per la strada</a:t>
            </a:r>
            <a:br>
              <a:rPr lang="en-US">
                <a:solidFill>
                  <a:schemeClr val="lt2"/>
                </a:solidFill>
              </a:rPr>
            </a:br>
            <a:r>
              <a:rPr lang="en-US">
                <a:solidFill>
                  <a:schemeClr val="lt2"/>
                </a:solidFill>
              </a:rPr>
              <a:t>con la testa alta</a:t>
            </a:r>
            <a:br>
              <a:rPr lang="en-US">
                <a:solidFill>
                  <a:schemeClr val="lt2"/>
                </a:solidFill>
              </a:rPr>
            </a:br>
            <a:r>
              <a:rPr lang="en-US">
                <a:solidFill>
                  <a:schemeClr val="lt2"/>
                </a:solidFill>
              </a:rPr>
              <a:t>e il cuore aperto</a:t>
            </a:r>
            <a:br>
              <a:rPr lang="en-US">
                <a:solidFill>
                  <a:schemeClr val="lt2"/>
                </a:solidFill>
              </a:rPr>
            </a:br>
            <a:r>
              <a:rPr lang="en-US">
                <a:solidFill>
                  <a:schemeClr val="lt2"/>
                </a:solidFill>
              </a:rPr>
              <a:t>agli altri</a:t>
            </a:r>
            <a:br>
              <a:rPr lang="en-US">
                <a:solidFill>
                  <a:schemeClr val="lt2"/>
                </a:solidFill>
              </a:rPr>
            </a:br>
            <a:r>
              <a:rPr lang="en-US">
                <a:solidFill>
                  <a:schemeClr val="lt2"/>
                </a:solidFill>
              </a:rPr>
              <a:t>e alla vita.</a:t>
            </a:r>
            <a:br>
              <a:rPr lang="en-US">
                <a:solidFill>
                  <a:schemeClr val="lt2"/>
                </a:solidFill>
              </a:rPr>
            </a:br>
            <a:br>
              <a:rPr lang="en-US">
                <a:solidFill>
                  <a:schemeClr val="lt2"/>
                </a:solidFill>
              </a:rPr>
            </a:br>
            <a:r>
              <a:rPr lang="en-US">
                <a:solidFill>
                  <a:schemeClr val="lt2"/>
                </a:solidFill>
              </a:rPr>
              <a:t>Io sono una donna</a:t>
            </a:r>
            <a:br>
              <a:rPr lang="en-US">
                <a:solidFill>
                  <a:schemeClr val="lt2"/>
                </a:solidFill>
              </a:rPr>
            </a:br>
            <a:r>
              <a:rPr lang="en-US">
                <a:solidFill>
                  <a:schemeClr val="lt2"/>
                </a:solidFill>
              </a:rPr>
              <a:t>e mi piace la vita</a:t>
            </a:r>
            <a:br>
              <a:rPr lang="en-US">
                <a:solidFill>
                  <a:schemeClr val="lt2"/>
                </a:solidFill>
              </a:rPr>
            </a:br>
            <a:r>
              <a:rPr lang="en-US">
                <a:solidFill>
                  <a:schemeClr val="lt2"/>
                </a:solidFill>
              </a:rPr>
              <a:t>come una bella canzone</a:t>
            </a:r>
            <a:br>
              <a:rPr lang="en-US">
                <a:solidFill>
                  <a:schemeClr val="lt2"/>
                </a:solidFill>
              </a:rPr>
            </a:br>
            <a:r>
              <a:rPr lang="en-US">
                <a:solidFill>
                  <a:schemeClr val="lt2"/>
                </a:solidFill>
              </a:rPr>
              <a:t>che mi fa ballare</a:t>
            </a:r>
            <a:br>
              <a:rPr lang="en-US">
                <a:solidFill>
                  <a:schemeClr val="lt2"/>
                </a:solidFill>
              </a:rPr>
            </a:br>
            <a:r>
              <a:rPr lang="en-US">
                <a:solidFill>
                  <a:schemeClr val="lt2"/>
                </a:solidFill>
              </a:rPr>
              <a:t>e mi fa sognare.</a:t>
            </a:r>
            <a:br>
              <a:rPr lang="en-US">
                <a:solidFill>
                  <a:schemeClr val="lt2"/>
                </a:solidFill>
              </a:rPr>
            </a:br>
            <a:br>
              <a:rPr lang="en-US">
                <a:solidFill>
                  <a:schemeClr val="lt2"/>
                </a:solidFill>
              </a:rPr>
            </a:br>
            <a:r>
              <a:rPr lang="en-US">
                <a:solidFill>
                  <a:schemeClr val="lt2"/>
                </a:solidFill>
              </a:rPr>
              <a:t>Io sono una donna</a:t>
            </a:r>
            <a:br>
              <a:rPr lang="en-US">
                <a:solidFill>
                  <a:schemeClr val="lt2"/>
                </a:solidFill>
              </a:rPr>
            </a:br>
            <a:r>
              <a:rPr lang="en-US">
                <a:solidFill>
                  <a:schemeClr val="lt2"/>
                </a:solidFill>
              </a:rPr>
              <a:t>e sono forte</a:t>
            </a:r>
            <a:br>
              <a:rPr lang="en-US">
                <a:solidFill>
                  <a:schemeClr val="lt2"/>
                </a:solidFill>
              </a:rPr>
            </a:br>
            <a:r>
              <a:rPr lang="en-US">
                <a:solidFill>
                  <a:schemeClr val="lt2"/>
                </a:solidFill>
              </a:rPr>
              <a:t>e sono fragile</a:t>
            </a:r>
            <a:br>
              <a:rPr lang="en-US">
                <a:solidFill>
                  <a:schemeClr val="lt2"/>
                </a:solidFill>
              </a:rPr>
            </a:br>
            <a:r>
              <a:rPr lang="en-US">
                <a:solidFill>
                  <a:schemeClr val="lt2"/>
                </a:solidFill>
              </a:rPr>
              <a:t>e sono bella</a:t>
            </a:r>
            <a:br>
              <a:rPr lang="en-US">
                <a:solidFill>
                  <a:schemeClr val="lt2"/>
                </a:solidFill>
              </a:rPr>
            </a:br>
            <a:r>
              <a:rPr lang="en-US">
                <a:solidFill>
                  <a:schemeClr val="lt2"/>
                </a:solidFill>
              </a:rPr>
              <a:t>come la vita stessa.</a:t>
            </a:r>
            <a:endParaRPr>
              <a:solidFill>
                <a:schemeClr val="lt2"/>
              </a:solidFill>
            </a:endParaRPr>
          </a:p>
        </p:txBody>
      </p:sp>
      <p:sp>
        <p:nvSpPr>
          <p:cNvPr id="188" name="Google Shape;188;g241643f8cd2_0_30"/>
          <p:cNvSpPr txBox="1"/>
          <p:nvPr>
            <p:ph idx="1" type="body"/>
          </p:nvPr>
        </p:nvSpPr>
        <p:spPr>
          <a:xfrm>
            <a:off x="2854000" y="1536633"/>
            <a:ext cx="2844000" cy="4555200"/>
          </a:xfrm>
          <a:prstGeom prst="rect">
            <a:avLst/>
          </a:prstGeom>
          <a:noFill/>
        </p:spPr>
        <p:txBody>
          <a:bodyPr anchorCtr="0" anchor="t" bIns="45700" lIns="91425" spcFirstLastPara="1" rIns="91425" wrap="square" tIns="45700">
            <a:normAutofit fontScale="70000" lnSpcReduction="20000"/>
          </a:bodyPr>
          <a:lstStyle/>
          <a:p>
            <a:pPr indent="0" lvl="0" marL="0" rtl="0" algn="l">
              <a:spcBef>
                <a:spcPts val="1000"/>
              </a:spcBef>
              <a:spcAft>
                <a:spcPts val="0"/>
              </a:spcAft>
              <a:buNone/>
            </a:pPr>
            <a:r>
              <a:rPr i="1" lang="en-US">
                <a:solidFill>
                  <a:schemeClr val="lt2"/>
                </a:solidFill>
              </a:rPr>
              <a:t>I am a woman</a:t>
            </a:r>
            <a:br>
              <a:rPr i="1" lang="en-US">
                <a:solidFill>
                  <a:schemeClr val="lt2"/>
                </a:solidFill>
              </a:rPr>
            </a:br>
            <a:r>
              <a:rPr i="1" lang="en-US">
                <a:solidFill>
                  <a:schemeClr val="lt2"/>
                </a:solidFill>
              </a:rPr>
              <a:t>and I walk down the street</a:t>
            </a:r>
            <a:br>
              <a:rPr i="1" lang="en-US">
                <a:solidFill>
                  <a:schemeClr val="lt2"/>
                </a:solidFill>
              </a:rPr>
            </a:br>
            <a:r>
              <a:rPr i="1" lang="en-US">
                <a:solidFill>
                  <a:schemeClr val="lt2"/>
                </a:solidFill>
              </a:rPr>
              <a:t>with your head held high</a:t>
            </a:r>
            <a:br>
              <a:rPr i="1" lang="en-US">
                <a:solidFill>
                  <a:schemeClr val="lt2"/>
                </a:solidFill>
              </a:rPr>
            </a:br>
            <a:r>
              <a:rPr i="1" lang="en-US">
                <a:solidFill>
                  <a:schemeClr val="lt2"/>
                </a:solidFill>
              </a:rPr>
              <a:t>and an open heart</a:t>
            </a:r>
            <a:br>
              <a:rPr i="1" lang="en-US">
                <a:solidFill>
                  <a:schemeClr val="lt2"/>
                </a:solidFill>
              </a:rPr>
            </a:br>
            <a:r>
              <a:rPr i="1" lang="en-US">
                <a:solidFill>
                  <a:schemeClr val="lt2"/>
                </a:solidFill>
              </a:rPr>
              <a:t>to the others</a:t>
            </a:r>
            <a:br>
              <a:rPr i="1" lang="en-US">
                <a:solidFill>
                  <a:schemeClr val="lt2"/>
                </a:solidFill>
              </a:rPr>
            </a:br>
            <a:r>
              <a:rPr i="1" lang="en-US">
                <a:solidFill>
                  <a:schemeClr val="lt2"/>
                </a:solidFill>
              </a:rPr>
              <a:t>and to life.</a:t>
            </a:r>
            <a:br>
              <a:rPr i="1" lang="en-US">
                <a:solidFill>
                  <a:schemeClr val="lt2"/>
                </a:solidFill>
              </a:rPr>
            </a:br>
            <a:br>
              <a:rPr i="1" lang="en-US">
                <a:solidFill>
                  <a:schemeClr val="lt2"/>
                </a:solidFill>
              </a:rPr>
            </a:br>
            <a:r>
              <a:rPr i="1" lang="en-US">
                <a:solidFill>
                  <a:schemeClr val="lt2"/>
                </a:solidFill>
              </a:rPr>
              <a:t>I am a woman</a:t>
            </a:r>
            <a:br>
              <a:rPr i="1" lang="en-US">
                <a:solidFill>
                  <a:schemeClr val="lt2"/>
                </a:solidFill>
              </a:rPr>
            </a:br>
            <a:r>
              <a:rPr i="1" lang="en-US">
                <a:solidFill>
                  <a:schemeClr val="lt2"/>
                </a:solidFill>
              </a:rPr>
              <a:t>and i like life</a:t>
            </a:r>
            <a:br>
              <a:rPr i="1" lang="en-US">
                <a:solidFill>
                  <a:schemeClr val="lt2"/>
                </a:solidFill>
              </a:rPr>
            </a:br>
            <a:r>
              <a:rPr i="1" lang="en-US">
                <a:solidFill>
                  <a:schemeClr val="lt2"/>
                </a:solidFill>
              </a:rPr>
              <a:t>like a good song</a:t>
            </a:r>
            <a:br>
              <a:rPr i="1" lang="en-US">
                <a:solidFill>
                  <a:schemeClr val="lt2"/>
                </a:solidFill>
              </a:rPr>
            </a:br>
            <a:r>
              <a:rPr i="1" lang="en-US">
                <a:solidFill>
                  <a:schemeClr val="lt2"/>
                </a:solidFill>
              </a:rPr>
              <a:t>that makes me dance</a:t>
            </a:r>
            <a:br>
              <a:rPr i="1" lang="en-US">
                <a:solidFill>
                  <a:schemeClr val="lt2"/>
                </a:solidFill>
              </a:rPr>
            </a:br>
            <a:r>
              <a:rPr i="1" lang="en-US">
                <a:solidFill>
                  <a:schemeClr val="lt2"/>
                </a:solidFill>
              </a:rPr>
              <a:t>and makes me dream.</a:t>
            </a:r>
            <a:br>
              <a:rPr i="1" lang="en-US">
                <a:solidFill>
                  <a:schemeClr val="lt2"/>
                </a:solidFill>
              </a:rPr>
            </a:br>
            <a:br>
              <a:rPr i="1" lang="en-US">
                <a:solidFill>
                  <a:schemeClr val="lt2"/>
                </a:solidFill>
              </a:rPr>
            </a:br>
            <a:r>
              <a:rPr i="1" lang="en-US">
                <a:solidFill>
                  <a:schemeClr val="lt2"/>
                </a:solidFill>
              </a:rPr>
              <a:t>I am a woman</a:t>
            </a:r>
            <a:br>
              <a:rPr i="1" lang="en-US">
                <a:solidFill>
                  <a:schemeClr val="lt2"/>
                </a:solidFill>
              </a:rPr>
            </a:br>
            <a:r>
              <a:rPr i="1" lang="en-US">
                <a:solidFill>
                  <a:schemeClr val="lt2"/>
                </a:solidFill>
              </a:rPr>
              <a:t>and I'm strong</a:t>
            </a:r>
            <a:br>
              <a:rPr i="1" lang="en-US">
                <a:solidFill>
                  <a:schemeClr val="lt2"/>
                </a:solidFill>
              </a:rPr>
            </a:br>
            <a:r>
              <a:rPr i="1" lang="en-US">
                <a:solidFill>
                  <a:schemeClr val="lt2"/>
                </a:solidFill>
              </a:rPr>
              <a:t>and I'm fragile</a:t>
            </a:r>
            <a:br>
              <a:rPr i="1" lang="en-US">
                <a:solidFill>
                  <a:schemeClr val="lt2"/>
                </a:solidFill>
              </a:rPr>
            </a:br>
            <a:r>
              <a:rPr i="1" lang="en-US">
                <a:solidFill>
                  <a:schemeClr val="lt2"/>
                </a:solidFill>
              </a:rPr>
              <a:t>and I'm beautiful</a:t>
            </a:r>
            <a:br>
              <a:rPr i="1" lang="en-US">
                <a:solidFill>
                  <a:schemeClr val="lt2"/>
                </a:solidFill>
              </a:rPr>
            </a:br>
            <a:r>
              <a:rPr i="1" lang="en-US">
                <a:solidFill>
                  <a:schemeClr val="lt2"/>
                </a:solidFill>
              </a:rPr>
              <a:t>like life itself.</a:t>
            </a:r>
            <a:endParaRPr i="1">
              <a:solidFill>
                <a:schemeClr val="lt2"/>
              </a:solidFill>
            </a:endParaRPr>
          </a:p>
        </p:txBody>
      </p:sp>
      <p:pic>
        <p:nvPicPr>
          <p:cNvPr id="189" name="Google Shape;189;g241643f8cd2_0_30"/>
          <p:cNvPicPr preferRelativeResize="0"/>
          <p:nvPr/>
        </p:nvPicPr>
        <p:blipFill>
          <a:blip r:embed="rId3">
            <a:alphaModFix/>
          </a:blip>
          <a:stretch>
            <a:fillRect/>
          </a:stretch>
        </p:blipFill>
        <p:spPr>
          <a:xfrm>
            <a:off x="8210567" y="1536634"/>
            <a:ext cx="2843999" cy="2843999"/>
          </a:xfrm>
          <a:prstGeom prst="rect">
            <a:avLst/>
          </a:prstGeom>
          <a:noFill/>
          <a:ln>
            <a:noFill/>
          </a:ln>
        </p:spPr>
      </p:pic>
      <p:pic>
        <p:nvPicPr>
          <p:cNvPr id="190" name="Google Shape;190;g241643f8cd2_0_30"/>
          <p:cNvPicPr preferRelativeResize="0"/>
          <p:nvPr/>
        </p:nvPicPr>
        <p:blipFill>
          <a:blip r:embed="rId4">
            <a:alphaModFix/>
          </a:blip>
          <a:stretch>
            <a:fillRect/>
          </a:stretch>
        </p:blipFill>
        <p:spPr>
          <a:xfrm>
            <a:off x="5334000" y="0"/>
            <a:ext cx="6858002" cy="6858002"/>
          </a:xfrm>
          <a:prstGeom prst="rect">
            <a:avLst/>
          </a:prstGeom>
          <a:noFill/>
          <a:ln>
            <a:noFill/>
          </a:ln>
          <a:effectLst>
            <a:outerShdw blurRad="57150" rotWithShape="0" algn="bl" dir="5400000" dist="19050">
              <a:srgbClr val="000000">
                <a:alpha val="50000"/>
              </a:srgbClr>
            </a:outerShdw>
          </a:effectLst>
        </p:spPr>
      </p:pic>
      <p:sp>
        <p:nvSpPr>
          <p:cNvPr id="191" name="Google Shape;191;g241643f8cd2_0_30"/>
          <p:cNvSpPr txBox="1"/>
          <p:nvPr>
            <p:ph type="title"/>
          </p:nvPr>
        </p:nvSpPr>
        <p:spPr>
          <a:xfrm>
            <a:off x="415600" y="593367"/>
            <a:ext cx="11360700" cy="763500"/>
          </a:xfrm>
          <a:prstGeom prst="rect">
            <a:avLst/>
          </a:prstGeom>
          <a:noFill/>
        </p:spPr>
        <p:txBody>
          <a:bodyPr anchorCtr="0" anchor="ctr" bIns="45700" lIns="91425" spcFirstLastPara="1" rIns="91425" wrap="square" tIns="45700">
            <a:normAutofit/>
          </a:bodyPr>
          <a:lstStyle/>
          <a:p>
            <a:pPr indent="0" lvl="0" marL="0" rtl="0" algn="l">
              <a:spcBef>
                <a:spcPts val="0"/>
              </a:spcBef>
              <a:spcAft>
                <a:spcPts val="0"/>
              </a:spcAft>
              <a:buNone/>
            </a:pPr>
            <a:r>
              <a:rPr i="1" lang="en-US">
                <a:solidFill>
                  <a:schemeClr val="lt1"/>
                </a:solidFill>
              </a:rPr>
              <a:t>Una donna</a:t>
            </a:r>
            <a:r>
              <a:rPr lang="en-US">
                <a:solidFill>
                  <a:schemeClr val="lt1"/>
                </a:solidFill>
              </a:rPr>
              <a:t> by Rebecca Marshall</a:t>
            </a:r>
            <a:endParaRPr>
              <a:solidFill>
                <a:schemeClr val="lt1"/>
              </a:solidFill>
            </a:endParaRPr>
          </a:p>
        </p:txBody>
      </p:sp>
      <p:pic>
        <p:nvPicPr>
          <p:cNvPr id="192" name="Google Shape;192;g241643f8cd2_0_30"/>
          <p:cNvPicPr preferRelativeResize="0"/>
          <p:nvPr/>
        </p:nvPicPr>
        <p:blipFill>
          <a:blip r:embed="rId5">
            <a:alphaModFix/>
          </a:blip>
          <a:stretch>
            <a:fillRect/>
          </a:stretch>
        </p:blipFill>
        <p:spPr>
          <a:xfrm>
            <a:off x="0" y="0"/>
            <a:ext cx="12192005" cy="6858003"/>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6" name="Shape 196"/>
        <p:cNvGrpSpPr/>
        <p:nvPr/>
      </p:nvGrpSpPr>
      <p:grpSpPr>
        <a:xfrm>
          <a:off x="0" y="0"/>
          <a:ext cx="0" cy="0"/>
          <a:chOff x="0" y="0"/>
          <a:chExt cx="0" cy="0"/>
        </a:xfrm>
      </p:grpSpPr>
      <p:pic>
        <p:nvPicPr>
          <p:cNvPr id="197" name="Google Shape;197;g241643f8cd2_0_40"/>
          <p:cNvPicPr preferRelativeResize="0"/>
          <p:nvPr/>
        </p:nvPicPr>
        <p:blipFill>
          <a:blip r:embed="rId3">
            <a:alphaModFix/>
          </a:blip>
          <a:stretch>
            <a:fillRect/>
          </a:stretch>
        </p:blipFill>
        <p:spPr>
          <a:xfrm>
            <a:off x="0" y="0"/>
            <a:ext cx="12192005" cy="6858003"/>
          </a:xfrm>
          <a:prstGeom prst="rect">
            <a:avLst/>
          </a:prstGeom>
          <a:noFill/>
          <a:ln>
            <a:noFill/>
          </a:ln>
        </p:spPr>
      </p:pic>
      <p:sp>
        <p:nvSpPr>
          <p:cNvPr id="198" name="Google Shape;198;g241643f8cd2_0_40"/>
          <p:cNvSpPr txBox="1"/>
          <p:nvPr>
            <p:ph type="title"/>
          </p:nvPr>
        </p:nvSpPr>
        <p:spPr>
          <a:xfrm>
            <a:off x="415600" y="593367"/>
            <a:ext cx="11360700" cy="7635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t/>
            </a:r>
            <a:endParaRPr/>
          </a:p>
        </p:txBody>
      </p:sp>
      <p:sp>
        <p:nvSpPr>
          <p:cNvPr id="199" name="Google Shape;199;g241643f8cd2_0_40"/>
          <p:cNvSpPr txBox="1"/>
          <p:nvPr>
            <p:ph idx="1" type="body"/>
          </p:nvPr>
        </p:nvSpPr>
        <p:spPr>
          <a:xfrm>
            <a:off x="415600" y="1536633"/>
            <a:ext cx="11360700" cy="4555200"/>
          </a:xfrm>
          <a:prstGeom prst="rect">
            <a:avLst/>
          </a:prstGeom>
        </p:spPr>
        <p:txBody>
          <a:bodyPr anchorCtr="0" anchor="t" bIns="45700" lIns="91425" spcFirstLastPara="1" rIns="91425" wrap="square" tIns="45700">
            <a:normAutofit/>
          </a:bodyPr>
          <a:lstStyle/>
          <a:p>
            <a:pPr indent="0" lvl="0" marL="0" rtl="0" algn="l">
              <a:spcBef>
                <a:spcPts val="1000"/>
              </a:spcBef>
              <a:spcAft>
                <a:spcPts val="0"/>
              </a:spcAft>
              <a:buNone/>
            </a:pPr>
            <a:r>
              <a:t/>
            </a:r>
            <a:endParaRPr/>
          </a:p>
        </p:txBody>
      </p:sp>
      <p:pic>
        <p:nvPicPr>
          <p:cNvPr id="200" name="Google Shape;200;g241643f8cd2_0_40"/>
          <p:cNvPicPr preferRelativeResize="0"/>
          <p:nvPr/>
        </p:nvPicPr>
        <p:blipFill>
          <a:blip r:embed="rId4">
            <a:alphaModFix/>
          </a:blip>
          <a:stretch>
            <a:fillRect/>
          </a:stretch>
        </p:blipFill>
        <p:spPr>
          <a:xfrm>
            <a:off x="228767" y="420367"/>
            <a:ext cx="2782000" cy="5026401"/>
          </a:xfrm>
          <a:prstGeom prst="rect">
            <a:avLst/>
          </a:prstGeom>
          <a:noFill/>
          <a:ln>
            <a:noFill/>
          </a:ln>
        </p:spPr>
      </p:pic>
      <p:sp>
        <p:nvSpPr>
          <p:cNvPr id="201" name="Google Shape;201;g241643f8cd2_0_40"/>
          <p:cNvSpPr/>
          <p:nvPr/>
        </p:nvSpPr>
        <p:spPr>
          <a:xfrm>
            <a:off x="423267" y="2116300"/>
            <a:ext cx="2324700" cy="220800"/>
          </a:xfrm>
          <a:prstGeom prst="roundRect">
            <a:avLst>
              <a:gd fmla="val 16667" name="adj"/>
            </a:avLst>
          </a:prstGeom>
          <a:solidFill>
            <a:srgbClr val="FF0000">
              <a:alpha val="20000"/>
            </a:srgbClr>
          </a:solidFill>
          <a:ln cap="flat" cmpd="sng" w="9525">
            <a:solidFill>
              <a:srgbClr val="CC0000"/>
            </a:solidFill>
            <a:prstDash val="solid"/>
            <a:round/>
            <a:headEnd len="sm" w="sm" type="none"/>
            <a:tailEnd len="sm" w="sm" type="none"/>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Tree>
  </p:cSld>
  <p:clrMapOvr>
    <a:masterClrMapping/>
  </p:clrMapOvr>
</p:sld>
</file>

<file path=ppt/theme/theme1.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2021-06-28T09:45:34Z</dcterms:created>
  <dc:creator>CLS INFRA</dc:creator>
</cp:coreProperties>
</file>